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73" r:id="rId8"/>
    <p:sldId id="263" r:id="rId9"/>
    <p:sldId id="269" r:id="rId10"/>
    <p:sldId id="272" r:id="rId11"/>
    <p:sldId id="274" r:id="rId12"/>
    <p:sldId id="276" r:id="rId13"/>
    <p:sldId id="275" r:id="rId14"/>
    <p:sldId id="277" r:id="rId15"/>
    <p:sldId id="278" r:id="rId16"/>
    <p:sldId id="280" r:id="rId17"/>
    <p:sldId id="281" r:id="rId18"/>
    <p:sldId id="282" r:id="rId19"/>
    <p:sldId id="283" r:id="rId20"/>
    <p:sldId id="271" r:id="rId21"/>
    <p:sldId id="285" r:id="rId22"/>
    <p:sldId id="286" r:id="rId23"/>
    <p:sldId id="266" r:id="rId24"/>
    <p:sldId id="287" r:id="rId25"/>
    <p:sldId id="270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126E36-4C15-A6A4-380D-7FDEBD0C451A}" name="Kunkel, Jessica Marie" initials="JK" userId="S::jkk5521@psu.edu::2ef682bc-17b2-434f-91ab-2679cd7e5d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078"/>
    <a:srgbClr val="7E9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A0F02-729F-4D35-80C1-DFB5B55B84EC}" v="22" dt="2025-05-01T01:05:49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7" autoAdjust="0"/>
    <p:restoredTop sz="91817" autoAdjust="0"/>
  </p:normalViewPr>
  <p:slideViewPr>
    <p:cSldViewPr snapToGrid="0" snapToObjects="1">
      <p:cViewPr varScale="1">
        <p:scale>
          <a:sx n="98" d="100"/>
          <a:sy n="98" d="100"/>
        </p:scale>
        <p:origin x="112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kel, Jessica Marie" userId="2ef682bc-17b2-434f-91ab-2679cd7e5d28" providerId="ADAL" clId="{051A0F02-729F-4D35-80C1-DFB5B55B84EC}"/>
    <pc:docChg chg="undo custSel addSld delSld modSld sldOrd">
      <pc:chgData name="Kunkel, Jessica Marie" userId="2ef682bc-17b2-434f-91ab-2679cd7e5d28" providerId="ADAL" clId="{051A0F02-729F-4D35-80C1-DFB5B55B84EC}" dt="2025-05-01T23:18:31.093" v="3594" actId="20577"/>
      <pc:docMkLst>
        <pc:docMk/>
      </pc:docMkLst>
      <pc:sldChg chg="modSp mod">
        <pc:chgData name="Kunkel, Jessica Marie" userId="2ef682bc-17b2-434f-91ab-2679cd7e5d28" providerId="ADAL" clId="{051A0F02-729F-4D35-80C1-DFB5B55B84EC}" dt="2025-04-29T19:48:44.697" v="2063" actId="14100"/>
        <pc:sldMkLst>
          <pc:docMk/>
          <pc:sldMk cId="1999593507" sldId="256"/>
        </pc:sldMkLst>
        <pc:spChg chg="mod">
          <ac:chgData name="Kunkel, Jessica Marie" userId="2ef682bc-17b2-434f-91ab-2679cd7e5d28" providerId="ADAL" clId="{051A0F02-729F-4D35-80C1-DFB5B55B84EC}" dt="2025-04-29T19:48:39.659" v="2062" actId="14100"/>
          <ac:spMkLst>
            <pc:docMk/>
            <pc:sldMk cId="1999593507" sldId="256"/>
            <ac:spMk id="2" creationId="{BA535ABB-C067-3840-ABD6-79A97461CC76}"/>
          </ac:spMkLst>
        </pc:spChg>
        <pc:spChg chg="mod">
          <ac:chgData name="Kunkel, Jessica Marie" userId="2ef682bc-17b2-434f-91ab-2679cd7e5d28" providerId="ADAL" clId="{051A0F02-729F-4D35-80C1-DFB5B55B84EC}" dt="2025-04-29T19:47:59.983" v="2046" actId="20577"/>
          <ac:spMkLst>
            <pc:docMk/>
            <pc:sldMk cId="1999593507" sldId="256"/>
            <ac:spMk id="3" creationId="{615D5106-4953-9A4C-BA98-584B415898D1}"/>
          </ac:spMkLst>
        </pc:spChg>
        <pc:spChg chg="mod">
          <ac:chgData name="Kunkel, Jessica Marie" userId="2ef682bc-17b2-434f-91ab-2679cd7e5d28" providerId="ADAL" clId="{051A0F02-729F-4D35-80C1-DFB5B55B84EC}" dt="2025-04-29T19:48:44.697" v="2063" actId="14100"/>
          <ac:spMkLst>
            <pc:docMk/>
            <pc:sldMk cId="1999593507" sldId="256"/>
            <ac:spMk id="4" creationId="{01F86F69-15C6-4E40-A353-D52D462222B5}"/>
          </ac:spMkLst>
        </pc:spChg>
      </pc:sldChg>
      <pc:sldChg chg="modSp mod modNotesTx">
        <pc:chgData name="Kunkel, Jessica Marie" userId="2ef682bc-17b2-434f-91ab-2679cd7e5d28" providerId="ADAL" clId="{051A0F02-729F-4D35-80C1-DFB5B55B84EC}" dt="2025-05-01T23:15:01.343" v="3593" actId="1076"/>
        <pc:sldMkLst>
          <pc:docMk/>
          <pc:sldMk cId="1730452852" sldId="257"/>
        </pc:sldMkLst>
        <pc:spChg chg="mod">
          <ac:chgData name="Kunkel, Jessica Marie" userId="2ef682bc-17b2-434f-91ab-2679cd7e5d28" providerId="ADAL" clId="{051A0F02-729F-4D35-80C1-DFB5B55B84EC}" dt="2025-05-01T23:14:59.132" v="3592" actId="14100"/>
          <ac:spMkLst>
            <pc:docMk/>
            <pc:sldMk cId="1730452852" sldId="257"/>
            <ac:spMk id="2" creationId="{FCDC3CA5-8770-C14D-AA8F-67B3C6B0B12E}"/>
          </ac:spMkLst>
        </pc:spChg>
        <pc:spChg chg="mod">
          <ac:chgData name="Kunkel, Jessica Marie" userId="2ef682bc-17b2-434f-91ab-2679cd7e5d28" providerId="ADAL" clId="{051A0F02-729F-4D35-80C1-DFB5B55B84EC}" dt="2025-05-01T23:15:01.343" v="3593" actId="1076"/>
          <ac:spMkLst>
            <pc:docMk/>
            <pc:sldMk cId="1730452852" sldId="257"/>
            <ac:spMk id="3" creationId="{AF227F97-547A-BD45-83D3-750EEA3DEC57}"/>
          </ac:spMkLst>
        </pc:spChg>
      </pc:sldChg>
      <pc:sldChg chg="modSp mod modNotesTx">
        <pc:chgData name="Kunkel, Jessica Marie" userId="2ef682bc-17b2-434f-91ab-2679cd7e5d28" providerId="ADAL" clId="{051A0F02-729F-4D35-80C1-DFB5B55B84EC}" dt="2025-05-01T22:28:44.870" v="3440" actId="20577"/>
        <pc:sldMkLst>
          <pc:docMk/>
          <pc:sldMk cId="2192248951" sldId="258"/>
        </pc:sldMkLst>
        <pc:spChg chg="mod">
          <ac:chgData name="Kunkel, Jessica Marie" userId="2ef682bc-17b2-434f-91ab-2679cd7e5d28" providerId="ADAL" clId="{051A0F02-729F-4D35-80C1-DFB5B55B84EC}" dt="2025-04-29T19:47:22.897" v="2016" actId="207"/>
          <ac:spMkLst>
            <pc:docMk/>
            <pc:sldMk cId="2192248951" sldId="258"/>
            <ac:spMk id="2" creationId="{B82FEA1A-481A-0940-B0BA-2FFF7F38BB25}"/>
          </ac:spMkLst>
        </pc:spChg>
        <pc:spChg chg="mod">
          <ac:chgData name="Kunkel, Jessica Marie" userId="2ef682bc-17b2-434f-91ab-2679cd7e5d28" providerId="ADAL" clId="{051A0F02-729F-4D35-80C1-DFB5B55B84EC}" dt="2025-04-29T19:20:00.483" v="1099" actId="2711"/>
          <ac:spMkLst>
            <pc:docMk/>
            <pc:sldMk cId="2192248951" sldId="258"/>
            <ac:spMk id="3" creationId="{F2AA249E-6475-F748-8E67-C370D02A2574}"/>
          </ac:spMkLst>
        </pc:spChg>
      </pc:sldChg>
      <pc:sldChg chg="modSp mod modCm modNotesTx">
        <pc:chgData name="Kunkel, Jessica Marie" userId="2ef682bc-17b2-434f-91ab-2679cd7e5d28" providerId="ADAL" clId="{051A0F02-729F-4D35-80C1-DFB5B55B84EC}" dt="2025-05-01T22:29:02.798" v="3452" actId="20577"/>
        <pc:sldMkLst>
          <pc:docMk/>
          <pc:sldMk cId="1214177620" sldId="263"/>
        </pc:sldMkLst>
        <pc:spChg chg="mod">
          <ac:chgData name="Kunkel, Jessica Marie" userId="2ef682bc-17b2-434f-91ab-2679cd7e5d28" providerId="ADAL" clId="{051A0F02-729F-4D35-80C1-DFB5B55B84EC}" dt="2025-04-29T19:47:11.529" v="2014" actId="1036"/>
          <ac:spMkLst>
            <pc:docMk/>
            <pc:sldMk cId="1214177620" sldId="263"/>
            <ac:spMk id="2" creationId="{EF7E8995-1BB6-964B-8AFE-583FBD7705B1}"/>
          </ac:spMkLst>
        </pc:spChg>
        <pc:spChg chg="mod">
          <ac:chgData name="Kunkel, Jessica Marie" userId="2ef682bc-17b2-434f-91ab-2679cd7e5d28" providerId="ADAL" clId="{051A0F02-729F-4D35-80C1-DFB5B55B84EC}" dt="2025-04-29T19:45:13.615" v="1992" actId="20577"/>
          <ac:spMkLst>
            <pc:docMk/>
            <pc:sldMk cId="1214177620" sldId="263"/>
            <ac:spMk id="3" creationId="{C771E80E-49C7-2E45-AA8D-6E92A3E0BAA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unkel, Jessica Marie" userId="2ef682bc-17b2-434f-91ab-2679cd7e5d28" providerId="ADAL" clId="{051A0F02-729F-4D35-80C1-DFB5B55B84EC}" dt="2025-04-29T19:22:15.011" v="1187" actId="20577"/>
              <pc2:cmMkLst xmlns:pc2="http://schemas.microsoft.com/office/powerpoint/2019/9/main/command">
                <pc:docMk/>
                <pc:sldMk cId="1214177620" sldId="263"/>
                <pc2:cmMk id="{AB4B7856-7D15-4C0A-9D1F-A4FB92D8E6F5}"/>
              </pc2:cmMkLst>
            </pc226:cmChg>
          </p:ext>
        </pc:extLst>
      </pc:sldChg>
      <pc:sldChg chg="modSp del mod ord">
        <pc:chgData name="Kunkel, Jessica Marie" userId="2ef682bc-17b2-434f-91ab-2679cd7e5d28" providerId="ADAL" clId="{051A0F02-729F-4D35-80C1-DFB5B55B84EC}" dt="2025-05-01T22:28:27.179" v="3426" actId="47"/>
        <pc:sldMkLst>
          <pc:docMk/>
          <pc:sldMk cId="1146725881" sldId="264"/>
        </pc:sldMkLst>
      </pc:sldChg>
      <pc:sldChg chg="modSp mod modNotesTx">
        <pc:chgData name="Kunkel, Jessica Marie" userId="2ef682bc-17b2-434f-91ab-2679cd7e5d28" providerId="ADAL" clId="{051A0F02-729F-4D35-80C1-DFB5B55B84EC}" dt="2025-05-01T22:29:59.431" v="3509" actId="20577"/>
        <pc:sldMkLst>
          <pc:docMk/>
          <pc:sldMk cId="931967860" sldId="266"/>
        </pc:sldMkLst>
        <pc:spChg chg="mod">
          <ac:chgData name="Kunkel, Jessica Marie" userId="2ef682bc-17b2-434f-91ab-2679cd7e5d28" providerId="ADAL" clId="{051A0F02-729F-4D35-80C1-DFB5B55B84EC}" dt="2025-04-29T19:49:18.720" v="2068" actId="207"/>
          <ac:spMkLst>
            <pc:docMk/>
            <pc:sldMk cId="931967860" sldId="266"/>
            <ac:spMk id="2" creationId="{4D01D1B7-22A9-C448-B46E-84F4E21D8485}"/>
          </ac:spMkLst>
        </pc:spChg>
        <pc:spChg chg="mod">
          <ac:chgData name="Kunkel, Jessica Marie" userId="2ef682bc-17b2-434f-91ab-2679cd7e5d28" providerId="ADAL" clId="{051A0F02-729F-4D35-80C1-DFB5B55B84EC}" dt="2025-04-29T20:10:00.585" v="3190" actId="14100"/>
          <ac:spMkLst>
            <pc:docMk/>
            <pc:sldMk cId="931967860" sldId="266"/>
            <ac:spMk id="3" creationId="{C91B4FDC-F4FE-CF46-93B1-7A71687BB02D}"/>
          </ac:spMkLst>
        </pc:spChg>
      </pc:sldChg>
      <pc:sldChg chg="modSp del mod ord">
        <pc:chgData name="Kunkel, Jessica Marie" userId="2ef682bc-17b2-434f-91ab-2679cd7e5d28" providerId="ADAL" clId="{051A0F02-729F-4D35-80C1-DFB5B55B84EC}" dt="2025-05-01T22:28:27.179" v="3426" actId="47"/>
        <pc:sldMkLst>
          <pc:docMk/>
          <pc:sldMk cId="3089348208" sldId="267"/>
        </pc:sldMkLst>
      </pc:sldChg>
      <pc:sldChg chg="modSp del mod ord">
        <pc:chgData name="Kunkel, Jessica Marie" userId="2ef682bc-17b2-434f-91ab-2679cd7e5d28" providerId="ADAL" clId="{051A0F02-729F-4D35-80C1-DFB5B55B84EC}" dt="2025-05-01T22:28:27.179" v="3426" actId="47"/>
        <pc:sldMkLst>
          <pc:docMk/>
          <pc:sldMk cId="2762782221" sldId="268"/>
        </pc:sldMkLst>
      </pc:sldChg>
      <pc:sldChg chg="modSp mod modNotesTx">
        <pc:chgData name="Kunkel, Jessica Marie" userId="2ef682bc-17b2-434f-91ab-2679cd7e5d28" providerId="ADAL" clId="{051A0F02-729F-4D35-80C1-DFB5B55B84EC}" dt="2025-05-01T23:18:31.093" v="3594" actId="20577"/>
        <pc:sldMkLst>
          <pc:docMk/>
          <pc:sldMk cId="2182757163" sldId="269"/>
        </pc:sldMkLst>
        <pc:spChg chg="mod">
          <ac:chgData name="Kunkel, Jessica Marie" userId="2ef682bc-17b2-434f-91ab-2679cd7e5d28" providerId="ADAL" clId="{051A0F02-729F-4D35-80C1-DFB5B55B84EC}" dt="2025-05-01T22:36:36.716" v="3518" actId="1076"/>
          <ac:spMkLst>
            <pc:docMk/>
            <pc:sldMk cId="2182757163" sldId="269"/>
            <ac:spMk id="2" creationId="{9ACD8696-5D4A-FA41-9782-D300D38A19B3}"/>
          </ac:spMkLst>
        </pc:spChg>
        <pc:spChg chg="mod">
          <ac:chgData name="Kunkel, Jessica Marie" userId="2ef682bc-17b2-434f-91ab-2679cd7e5d28" providerId="ADAL" clId="{051A0F02-729F-4D35-80C1-DFB5B55B84EC}" dt="2025-05-01T23:18:31.093" v="3594" actId="20577"/>
          <ac:spMkLst>
            <pc:docMk/>
            <pc:sldMk cId="2182757163" sldId="269"/>
            <ac:spMk id="3" creationId="{E67EAE31-30DF-0C47-B923-A567D1816D4E}"/>
          </ac:spMkLst>
        </pc:spChg>
      </pc:sldChg>
      <pc:sldChg chg="modSp mod">
        <pc:chgData name="Kunkel, Jessica Marie" userId="2ef682bc-17b2-434f-91ab-2679cd7e5d28" providerId="ADAL" clId="{051A0F02-729F-4D35-80C1-DFB5B55B84EC}" dt="2025-05-01T23:06:24.303" v="3574" actId="404"/>
        <pc:sldMkLst>
          <pc:docMk/>
          <pc:sldMk cId="3998935984" sldId="270"/>
        </pc:sldMkLst>
        <pc:spChg chg="mod">
          <ac:chgData name="Kunkel, Jessica Marie" userId="2ef682bc-17b2-434f-91ab-2679cd7e5d28" providerId="ADAL" clId="{051A0F02-729F-4D35-80C1-DFB5B55B84EC}" dt="2025-05-01T22:51:22.572" v="3569" actId="20577"/>
          <ac:spMkLst>
            <pc:docMk/>
            <pc:sldMk cId="3998935984" sldId="270"/>
            <ac:spMk id="2" creationId="{00000000-0000-0000-0000-000000000000}"/>
          </ac:spMkLst>
        </pc:spChg>
        <pc:spChg chg="mod">
          <ac:chgData name="Kunkel, Jessica Marie" userId="2ef682bc-17b2-434f-91ab-2679cd7e5d28" providerId="ADAL" clId="{051A0F02-729F-4D35-80C1-DFB5B55B84EC}" dt="2025-05-01T23:06:24.303" v="3574" actId="404"/>
          <ac:spMkLst>
            <pc:docMk/>
            <pc:sldMk cId="3998935984" sldId="270"/>
            <ac:spMk id="3" creationId="{00000000-0000-0000-0000-000000000000}"/>
          </ac:spMkLst>
        </pc:spChg>
      </pc:sldChg>
      <pc:sldChg chg="addSp delSp modSp mod modNotesTx">
        <pc:chgData name="Kunkel, Jessica Marie" userId="2ef682bc-17b2-434f-91ab-2679cd7e5d28" providerId="ADAL" clId="{051A0F02-729F-4D35-80C1-DFB5B55B84EC}" dt="2025-05-01T22:29:46.369" v="3475"/>
        <pc:sldMkLst>
          <pc:docMk/>
          <pc:sldMk cId="1645577363" sldId="271"/>
        </pc:sldMkLst>
        <pc:spChg chg="mod">
          <ac:chgData name="Kunkel, Jessica Marie" userId="2ef682bc-17b2-434f-91ab-2679cd7e5d28" providerId="ADAL" clId="{051A0F02-729F-4D35-80C1-DFB5B55B84EC}" dt="2025-04-29T19:49:14.282" v="2067" actId="207"/>
          <ac:spMkLst>
            <pc:docMk/>
            <pc:sldMk cId="1645577363" sldId="271"/>
            <ac:spMk id="2" creationId="{0A3FB439-94FB-A73C-5C50-CD5301CB6C5B}"/>
          </ac:spMkLst>
        </pc:spChg>
        <pc:picChg chg="add mod ord">
          <ac:chgData name="Kunkel, Jessica Marie" userId="2ef682bc-17b2-434f-91ab-2679cd7e5d28" providerId="ADAL" clId="{051A0F02-729F-4D35-80C1-DFB5B55B84EC}" dt="2025-04-29T19:09:34.390" v="691" actId="170"/>
          <ac:picMkLst>
            <pc:docMk/>
            <pc:sldMk cId="1645577363" sldId="271"/>
            <ac:picMk id="7" creationId="{A56C3784-4D22-7A9F-F202-E5AFF103D835}"/>
          </ac:picMkLst>
        </pc:picChg>
        <pc:picChg chg="add mod">
          <ac:chgData name="Kunkel, Jessica Marie" userId="2ef682bc-17b2-434f-91ab-2679cd7e5d28" providerId="ADAL" clId="{051A0F02-729F-4D35-80C1-DFB5B55B84EC}" dt="2025-04-29T19:09:17.469" v="690" actId="1076"/>
          <ac:picMkLst>
            <pc:docMk/>
            <pc:sldMk cId="1645577363" sldId="271"/>
            <ac:picMk id="8" creationId="{B84F5327-1AFB-557A-BC86-E45E79EBC9A5}"/>
          </ac:picMkLst>
        </pc:picChg>
      </pc:sldChg>
      <pc:sldChg chg="modSp add mod modNotesTx">
        <pc:chgData name="Kunkel, Jessica Marie" userId="2ef682bc-17b2-434f-91ab-2679cd7e5d28" providerId="ADAL" clId="{051A0F02-729F-4D35-80C1-DFB5B55B84EC}" dt="2025-05-01T22:29:12.481" v="3465" actId="20577"/>
        <pc:sldMkLst>
          <pc:docMk/>
          <pc:sldMk cId="2847208356" sldId="272"/>
        </pc:sldMkLst>
        <pc:spChg chg="mod">
          <ac:chgData name="Kunkel, Jessica Marie" userId="2ef682bc-17b2-434f-91ab-2679cd7e5d28" providerId="ADAL" clId="{051A0F02-729F-4D35-80C1-DFB5B55B84EC}" dt="2025-04-29T19:47:01.265" v="2010" actId="207"/>
          <ac:spMkLst>
            <pc:docMk/>
            <pc:sldMk cId="2847208356" sldId="272"/>
            <ac:spMk id="2" creationId="{B1D5B893-3407-B261-E5A6-82F4EEDEDD74}"/>
          </ac:spMkLst>
        </pc:spChg>
        <pc:spChg chg="mod">
          <ac:chgData name="Kunkel, Jessica Marie" userId="2ef682bc-17b2-434f-91ab-2679cd7e5d28" providerId="ADAL" clId="{051A0F02-729F-4D35-80C1-DFB5B55B84EC}" dt="2025-04-29T20:26:43.789" v="3217" actId="20577"/>
          <ac:spMkLst>
            <pc:docMk/>
            <pc:sldMk cId="2847208356" sldId="272"/>
            <ac:spMk id="3" creationId="{A6363904-E938-8769-3D16-5E419BDBE044}"/>
          </ac:spMkLst>
        </pc:spChg>
      </pc:sldChg>
      <pc:sldChg chg="modSp add mod modNotesTx">
        <pc:chgData name="Kunkel, Jessica Marie" userId="2ef682bc-17b2-434f-91ab-2679cd7e5d28" providerId="ADAL" clId="{051A0F02-729F-4D35-80C1-DFB5B55B84EC}" dt="2025-05-01T22:28:55.487" v="3446" actId="20577"/>
        <pc:sldMkLst>
          <pc:docMk/>
          <pc:sldMk cId="3791434780" sldId="273"/>
        </pc:sldMkLst>
        <pc:spChg chg="mod">
          <ac:chgData name="Kunkel, Jessica Marie" userId="2ef682bc-17b2-434f-91ab-2679cd7e5d28" providerId="ADAL" clId="{051A0F02-729F-4D35-80C1-DFB5B55B84EC}" dt="2025-04-29T19:47:17.288" v="2015" actId="207"/>
          <ac:spMkLst>
            <pc:docMk/>
            <pc:sldMk cId="3791434780" sldId="273"/>
            <ac:spMk id="2" creationId="{8C348B1A-0F0C-CA8D-9ACC-836A0F7EBAF3}"/>
          </ac:spMkLst>
        </pc:spChg>
        <pc:spChg chg="mod">
          <ac:chgData name="Kunkel, Jessica Marie" userId="2ef682bc-17b2-434f-91ab-2679cd7e5d28" providerId="ADAL" clId="{051A0F02-729F-4D35-80C1-DFB5B55B84EC}" dt="2025-04-29T19:20:27.680" v="1106" actId="20577"/>
          <ac:spMkLst>
            <pc:docMk/>
            <pc:sldMk cId="3791434780" sldId="273"/>
            <ac:spMk id="3" creationId="{3415E4F6-A6DE-8C2B-6B95-99CA7E773F1D}"/>
          </ac:spMkLst>
        </pc:spChg>
      </pc:sldChg>
      <pc:sldChg chg="modSp add mod modNotesTx">
        <pc:chgData name="Kunkel, Jessica Marie" userId="2ef682bc-17b2-434f-91ab-2679cd7e5d28" providerId="ADAL" clId="{051A0F02-729F-4D35-80C1-DFB5B55B84EC}" dt="2025-05-01T22:42:41.992" v="3532" actId="6549"/>
        <pc:sldMkLst>
          <pc:docMk/>
          <pc:sldMk cId="1847833946" sldId="274"/>
        </pc:sldMkLst>
        <pc:spChg chg="mod">
          <ac:chgData name="Kunkel, Jessica Marie" userId="2ef682bc-17b2-434f-91ab-2679cd7e5d28" providerId="ADAL" clId="{051A0F02-729F-4D35-80C1-DFB5B55B84EC}" dt="2025-04-29T19:46:56.451" v="2009" actId="207"/>
          <ac:spMkLst>
            <pc:docMk/>
            <pc:sldMk cId="1847833946" sldId="274"/>
            <ac:spMk id="2" creationId="{517AD040-1932-9117-7E36-FCB9B5FE59A2}"/>
          </ac:spMkLst>
        </pc:spChg>
        <pc:spChg chg="mod">
          <ac:chgData name="Kunkel, Jessica Marie" userId="2ef682bc-17b2-434f-91ab-2679cd7e5d28" providerId="ADAL" clId="{051A0F02-729F-4D35-80C1-DFB5B55B84EC}" dt="2025-05-01T22:42:41.992" v="3532" actId="6549"/>
          <ac:spMkLst>
            <pc:docMk/>
            <pc:sldMk cId="1847833946" sldId="274"/>
            <ac:spMk id="3" creationId="{E27DF2D0-3387-41E0-6737-1ACB8C7F7153}"/>
          </ac:spMkLst>
        </pc:spChg>
      </pc:sldChg>
      <pc:sldChg chg="modSp new mod modNotesTx">
        <pc:chgData name="Kunkel, Jessica Marie" userId="2ef682bc-17b2-434f-91ab-2679cd7e5d28" providerId="ADAL" clId="{051A0F02-729F-4D35-80C1-DFB5B55B84EC}" dt="2025-05-01T22:29:33.269" v="3468"/>
        <pc:sldMkLst>
          <pc:docMk/>
          <pc:sldMk cId="2315223192" sldId="275"/>
        </pc:sldMkLst>
        <pc:spChg chg="mod">
          <ac:chgData name="Kunkel, Jessica Marie" userId="2ef682bc-17b2-434f-91ab-2679cd7e5d28" providerId="ADAL" clId="{051A0F02-729F-4D35-80C1-DFB5B55B84EC}" dt="2025-04-29T19:46:44.916" v="2007" actId="207"/>
          <ac:spMkLst>
            <pc:docMk/>
            <pc:sldMk cId="2315223192" sldId="275"/>
            <ac:spMk id="2" creationId="{3912E35F-6C5F-9D14-7B9C-6A49A855B338}"/>
          </ac:spMkLst>
        </pc:spChg>
        <pc:spChg chg="mod">
          <ac:chgData name="Kunkel, Jessica Marie" userId="2ef682bc-17b2-434f-91ab-2679cd7e5d28" providerId="ADAL" clId="{051A0F02-729F-4D35-80C1-DFB5B55B84EC}" dt="2025-04-29T19:45:58.080" v="2003" actId="20577"/>
          <ac:spMkLst>
            <pc:docMk/>
            <pc:sldMk cId="2315223192" sldId="275"/>
            <ac:spMk id="3" creationId="{A8102A3B-00A5-F84E-E47F-4F5F68C27F5C}"/>
          </ac:spMkLst>
        </pc:spChg>
      </pc:sldChg>
      <pc:sldChg chg="addSp delSp modSp add mod modNotesTx">
        <pc:chgData name="Kunkel, Jessica Marie" userId="2ef682bc-17b2-434f-91ab-2679cd7e5d28" providerId="ADAL" clId="{051A0F02-729F-4D35-80C1-DFB5B55B84EC}" dt="2025-05-01T22:29:17.515" v="3467"/>
        <pc:sldMkLst>
          <pc:docMk/>
          <pc:sldMk cId="1901527021" sldId="276"/>
        </pc:sldMkLst>
        <pc:spChg chg="mod">
          <ac:chgData name="Kunkel, Jessica Marie" userId="2ef682bc-17b2-434f-91ab-2679cd7e5d28" providerId="ADAL" clId="{051A0F02-729F-4D35-80C1-DFB5B55B84EC}" dt="2025-04-29T19:46:50.434" v="2008" actId="207"/>
          <ac:spMkLst>
            <pc:docMk/>
            <pc:sldMk cId="1901527021" sldId="276"/>
            <ac:spMk id="2" creationId="{F3012AD7-823B-FD67-C310-123F899DEFFB}"/>
          </ac:spMkLst>
        </pc:spChg>
        <pc:graphicFrameChg chg="add mod modGraphic">
          <ac:chgData name="Kunkel, Jessica Marie" userId="2ef682bc-17b2-434f-91ab-2679cd7e5d28" providerId="ADAL" clId="{051A0F02-729F-4D35-80C1-DFB5B55B84EC}" dt="2025-04-29T19:40:24.694" v="1641" actId="20577"/>
          <ac:graphicFrameMkLst>
            <pc:docMk/>
            <pc:sldMk cId="1901527021" sldId="276"/>
            <ac:graphicFrameMk id="4" creationId="{5943999A-82C4-E0A7-4932-276EAC75A9AD}"/>
          </ac:graphicFrameMkLst>
        </pc:graphicFrameChg>
      </pc:sldChg>
      <pc:sldChg chg="addSp delSp modSp new mod modNotesTx">
        <pc:chgData name="Kunkel, Jessica Marie" userId="2ef682bc-17b2-434f-91ab-2679cd7e5d28" providerId="ADAL" clId="{051A0F02-729F-4D35-80C1-DFB5B55B84EC}" dt="2025-05-01T22:29:35.044" v="3469"/>
        <pc:sldMkLst>
          <pc:docMk/>
          <pc:sldMk cId="1363962158" sldId="277"/>
        </pc:sldMkLst>
        <pc:spChg chg="mod">
          <ac:chgData name="Kunkel, Jessica Marie" userId="2ef682bc-17b2-434f-91ab-2679cd7e5d28" providerId="ADAL" clId="{051A0F02-729F-4D35-80C1-DFB5B55B84EC}" dt="2025-04-29T19:50:12.253" v="2098" actId="20577"/>
          <ac:spMkLst>
            <pc:docMk/>
            <pc:sldMk cId="1363962158" sldId="277"/>
            <ac:spMk id="2" creationId="{1483A5D4-EFF9-9292-AD97-9FBC7E448D62}"/>
          </ac:spMkLst>
        </pc:spChg>
        <pc:graphicFrameChg chg="add mod modGraphic">
          <ac:chgData name="Kunkel, Jessica Marie" userId="2ef682bc-17b2-434f-91ab-2679cd7e5d28" providerId="ADAL" clId="{051A0F02-729F-4D35-80C1-DFB5B55B84EC}" dt="2025-04-29T19:59:21.844" v="2219" actId="1076"/>
          <ac:graphicFrameMkLst>
            <pc:docMk/>
            <pc:sldMk cId="1363962158" sldId="277"/>
            <ac:graphicFrameMk id="4" creationId="{8D3B2EB2-4846-6DD3-7038-BFFCA13D0107}"/>
          </ac:graphicFrameMkLst>
        </pc:graphicFrameChg>
      </pc:sldChg>
      <pc:sldChg chg="addSp delSp modSp add mod modNotesTx">
        <pc:chgData name="Kunkel, Jessica Marie" userId="2ef682bc-17b2-434f-91ab-2679cd7e5d28" providerId="ADAL" clId="{051A0F02-729F-4D35-80C1-DFB5B55B84EC}" dt="2025-05-01T22:29:36.536" v="3470"/>
        <pc:sldMkLst>
          <pc:docMk/>
          <pc:sldMk cId="3265435997" sldId="278"/>
        </pc:sldMkLst>
        <pc:spChg chg="mod">
          <ac:chgData name="Kunkel, Jessica Marie" userId="2ef682bc-17b2-434f-91ab-2679cd7e5d28" providerId="ADAL" clId="{051A0F02-729F-4D35-80C1-DFB5B55B84EC}" dt="2025-04-29T19:51:22.633" v="2147" actId="20577"/>
          <ac:spMkLst>
            <pc:docMk/>
            <pc:sldMk cId="3265435997" sldId="278"/>
            <ac:spMk id="2" creationId="{F92C0B8B-204A-E2E0-96F0-807EEC107A3F}"/>
          </ac:spMkLst>
        </pc:spChg>
        <pc:graphicFrameChg chg="add del mod modGraphic">
          <ac:chgData name="Kunkel, Jessica Marie" userId="2ef682bc-17b2-434f-91ab-2679cd7e5d28" providerId="ADAL" clId="{051A0F02-729F-4D35-80C1-DFB5B55B84EC}" dt="2025-04-29T19:59:06.576" v="2214" actId="21"/>
          <ac:graphicFrameMkLst>
            <pc:docMk/>
            <pc:sldMk cId="3265435997" sldId="278"/>
            <ac:graphicFrameMk id="3" creationId="{1DD860B0-9C2D-B758-B3C7-28AF26887EA0}"/>
          </ac:graphicFrameMkLst>
        </pc:graphicFrameChg>
      </pc:sldChg>
      <pc:sldChg chg="modSp add del mod">
        <pc:chgData name="Kunkel, Jessica Marie" userId="2ef682bc-17b2-434f-91ab-2679cd7e5d28" providerId="ADAL" clId="{051A0F02-729F-4D35-80C1-DFB5B55B84EC}" dt="2025-04-29T19:54:26.320" v="2168" actId="47"/>
        <pc:sldMkLst>
          <pc:docMk/>
          <pc:sldMk cId="1800181612" sldId="279"/>
        </pc:sldMkLst>
      </pc:sldChg>
      <pc:sldChg chg="addSp delSp modSp add mod modNotesTx">
        <pc:chgData name="Kunkel, Jessica Marie" userId="2ef682bc-17b2-434f-91ab-2679cd7e5d28" providerId="ADAL" clId="{051A0F02-729F-4D35-80C1-DFB5B55B84EC}" dt="2025-05-01T22:29:37.987" v="3471"/>
        <pc:sldMkLst>
          <pc:docMk/>
          <pc:sldMk cId="3460337599" sldId="280"/>
        </pc:sldMkLst>
        <pc:spChg chg="mod">
          <ac:chgData name="Kunkel, Jessica Marie" userId="2ef682bc-17b2-434f-91ab-2679cd7e5d28" providerId="ADAL" clId="{051A0F02-729F-4D35-80C1-DFB5B55B84EC}" dt="2025-04-29T19:54:30.541" v="2170" actId="20577"/>
          <ac:spMkLst>
            <pc:docMk/>
            <pc:sldMk cId="3460337599" sldId="280"/>
            <ac:spMk id="2" creationId="{FE0A5164-093C-5823-424B-CDDBF43BCC17}"/>
          </ac:spMkLst>
        </pc:spChg>
        <pc:graphicFrameChg chg="add del mod modGraphic">
          <ac:chgData name="Kunkel, Jessica Marie" userId="2ef682bc-17b2-434f-91ab-2679cd7e5d28" providerId="ADAL" clId="{051A0F02-729F-4D35-80C1-DFB5B55B84EC}" dt="2025-04-29T19:59:04.312" v="2212" actId="478"/>
          <ac:graphicFrameMkLst>
            <pc:docMk/>
            <pc:sldMk cId="3460337599" sldId="280"/>
            <ac:graphicFrameMk id="3" creationId="{5DE03EFA-2080-C436-A7BB-F1BF845C0EC6}"/>
          </ac:graphicFrameMkLst>
        </pc:graphicFrameChg>
      </pc:sldChg>
      <pc:sldChg chg="modSp new mod modNotesTx">
        <pc:chgData name="Kunkel, Jessica Marie" userId="2ef682bc-17b2-434f-91ab-2679cd7e5d28" providerId="ADAL" clId="{051A0F02-729F-4D35-80C1-DFB5B55B84EC}" dt="2025-05-01T22:45:09.734" v="3533" actId="20577"/>
        <pc:sldMkLst>
          <pc:docMk/>
          <pc:sldMk cId="3915506045" sldId="281"/>
        </pc:sldMkLst>
        <pc:spChg chg="mod">
          <ac:chgData name="Kunkel, Jessica Marie" userId="2ef682bc-17b2-434f-91ab-2679cd7e5d28" providerId="ADAL" clId="{051A0F02-729F-4D35-80C1-DFB5B55B84EC}" dt="2025-04-29T19:59:38.814" v="2241" actId="20577"/>
          <ac:spMkLst>
            <pc:docMk/>
            <pc:sldMk cId="3915506045" sldId="281"/>
            <ac:spMk id="2" creationId="{2BDF822D-59AC-6ECC-9CF7-37246AD3CE17}"/>
          </ac:spMkLst>
        </pc:spChg>
        <pc:spChg chg="mod">
          <ac:chgData name="Kunkel, Jessica Marie" userId="2ef682bc-17b2-434f-91ab-2679cd7e5d28" providerId="ADAL" clId="{051A0F02-729F-4D35-80C1-DFB5B55B84EC}" dt="2025-05-01T22:45:09.734" v="3533" actId="20577"/>
          <ac:spMkLst>
            <pc:docMk/>
            <pc:sldMk cId="3915506045" sldId="281"/>
            <ac:spMk id="3" creationId="{E6BAE16A-8666-D51D-275C-18F1B04FC142}"/>
          </ac:spMkLst>
        </pc:spChg>
      </pc:sldChg>
      <pc:sldChg chg="modSp add mod modNotesTx">
        <pc:chgData name="Kunkel, Jessica Marie" userId="2ef682bc-17b2-434f-91ab-2679cd7e5d28" providerId="ADAL" clId="{051A0F02-729F-4D35-80C1-DFB5B55B84EC}" dt="2025-05-01T22:29:40.450" v="3473"/>
        <pc:sldMkLst>
          <pc:docMk/>
          <pc:sldMk cId="3712586481" sldId="282"/>
        </pc:sldMkLst>
        <pc:spChg chg="mod">
          <ac:chgData name="Kunkel, Jessica Marie" userId="2ef682bc-17b2-434f-91ab-2679cd7e5d28" providerId="ADAL" clId="{051A0F02-729F-4D35-80C1-DFB5B55B84EC}" dt="2025-04-29T20:01:59.718" v="2341" actId="20577"/>
          <ac:spMkLst>
            <pc:docMk/>
            <pc:sldMk cId="3712586481" sldId="282"/>
            <ac:spMk id="3" creationId="{55D38AD5-841F-9FA1-279F-BFD0A663A310}"/>
          </ac:spMkLst>
        </pc:spChg>
      </pc:sldChg>
      <pc:sldChg chg="modSp new mod modNotesTx">
        <pc:chgData name="Kunkel, Jessica Marie" userId="2ef682bc-17b2-434f-91ab-2679cd7e5d28" providerId="ADAL" clId="{051A0F02-729F-4D35-80C1-DFB5B55B84EC}" dt="2025-05-01T22:48:09.661" v="3540" actId="20577"/>
        <pc:sldMkLst>
          <pc:docMk/>
          <pc:sldMk cId="3275187442" sldId="283"/>
        </pc:sldMkLst>
        <pc:spChg chg="mod">
          <ac:chgData name="Kunkel, Jessica Marie" userId="2ef682bc-17b2-434f-91ab-2679cd7e5d28" providerId="ADAL" clId="{051A0F02-729F-4D35-80C1-DFB5B55B84EC}" dt="2025-04-29T20:03:18.487" v="2353" actId="20577"/>
          <ac:spMkLst>
            <pc:docMk/>
            <pc:sldMk cId="3275187442" sldId="283"/>
            <ac:spMk id="2" creationId="{AC9CD94F-F3E4-273B-3C8C-7A6EE19F7CB4}"/>
          </ac:spMkLst>
        </pc:spChg>
        <pc:spChg chg="mod">
          <ac:chgData name="Kunkel, Jessica Marie" userId="2ef682bc-17b2-434f-91ab-2679cd7e5d28" providerId="ADAL" clId="{051A0F02-729F-4D35-80C1-DFB5B55B84EC}" dt="2025-05-01T22:48:09.661" v="3540" actId="20577"/>
          <ac:spMkLst>
            <pc:docMk/>
            <pc:sldMk cId="3275187442" sldId="283"/>
            <ac:spMk id="3" creationId="{2F224CCA-CB52-781B-6BBC-562AAD04B790}"/>
          </ac:spMkLst>
        </pc:spChg>
      </pc:sldChg>
      <pc:sldChg chg="modSp add del mod ord">
        <pc:chgData name="Kunkel, Jessica Marie" userId="2ef682bc-17b2-434f-91ab-2679cd7e5d28" providerId="ADAL" clId="{051A0F02-729F-4D35-80C1-DFB5B55B84EC}" dt="2025-05-01T22:28:27.179" v="3426" actId="47"/>
        <pc:sldMkLst>
          <pc:docMk/>
          <pc:sldMk cId="1797396988" sldId="284"/>
        </pc:sldMkLst>
      </pc:sldChg>
      <pc:sldChg chg="addSp delSp modSp add mod modAnim modNotesTx">
        <pc:chgData name="Kunkel, Jessica Marie" userId="2ef682bc-17b2-434f-91ab-2679cd7e5d28" providerId="ADAL" clId="{051A0F02-729F-4D35-80C1-DFB5B55B84EC}" dt="2025-05-01T22:49:18.994" v="3559" actId="20577"/>
        <pc:sldMkLst>
          <pc:docMk/>
          <pc:sldMk cId="266416148" sldId="285"/>
        </pc:sldMkLst>
        <pc:picChg chg="add mod">
          <ac:chgData name="Kunkel, Jessica Marie" userId="2ef682bc-17b2-434f-91ab-2679cd7e5d28" providerId="ADAL" clId="{051A0F02-729F-4D35-80C1-DFB5B55B84EC}" dt="2025-05-01T01:05:35.621" v="3228" actId="1076"/>
          <ac:picMkLst>
            <pc:docMk/>
            <pc:sldMk cId="266416148" sldId="285"/>
            <ac:picMk id="3" creationId="{A97ABF77-5339-0FA6-8448-189CB2EE093E}"/>
          </ac:picMkLst>
        </pc:picChg>
        <pc:picChg chg="del">
          <ac:chgData name="Kunkel, Jessica Marie" userId="2ef682bc-17b2-434f-91ab-2679cd7e5d28" providerId="ADAL" clId="{051A0F02-729F-4D35-80C1-DFB5B55B84EC}" dt="2025-05-01T01:04:36.154" v="3220" actId="478"/>
          <ac:picMkLst>
            <pc:docMk/>
            <pc:sldMk cId="266416148" sldId="285"/>
            <ac:picMk id="7" creationId="{422C2006-8FE3-78A4-9ED6-99112147240A}"/>
          </ac:picMkLst>
        </pc:picChg>
        <pc:picChg chg="del">
          <ac:chgData name="Kunkel, Jessica Marie" userId="2ef682bc-17b2-434f-91ab-2679cd7e5d28" providerId="ADAL" clId="{051A0F02-729F-4D35-80C1-DFB5B55B84EC}" dt="2025-05-01T01:04:39.089" v="3221" actId="478"/>
          <ac:picMkLst>
            <pc:docMk/>
            <pc:sldMk cId="266416148" sldId="285"/>
            <ac:picMk id="8" creationId="{506ADF73-D7EA-CBB2-3071-B633040CC6FD}"/>
          </ac:picMkLst>
        </pc:picChg>
      </pc:sldChg>
      <pc:sldChg chg="addSp delSp modSp add mod modAnim modNotesTx">
        <pc:chgData name="Kunkel, Jessica Marie" userId="2ef682bc-17b2-434f-91ab-2679cd7e5d28" providerId="ADAL" clId="{051A0F02-729F-4D35-80C1-DFB5B55B84EC}" dt="2025-05-01T22:29:55.547" v="3503" actId="20577"/>
        <pc:sldMkLst>
          <pc:docMk/>
          <pc:sldMk cId="1067671924" sldId="286"/>
        </pc:sldMkLst>
        <pc:picChg chg="add mod">
          <ac:chgData name="Kunkel, Jessica Marie" userId="2ef682bc-17b2-434f-91ab-2679cd7e5d28" providerId="ADAL" clId="{051A0F02-729F-4D35-80C1-DFB5B55B84EC}" dt="2025-05-01T01:06:20.569" v="3233" actId="14100"/>
          <ac:picMkLst>
            <pc:docMk/>
            <pc:sldMk cId="1067671924" sldId="286"/>
            <ac:picMk id="3" creationId="{B4313073-BBA2-23E7-EA6E-35DD793C4895}"/>
          </ac:picMkLst>
        </pc:picChg>
        <pc:picChg chg="del">
          <ac:chgData name="Kunkel, Jessica Marie" userId="2ef682bc-17b2-434f-91ab-2679cd7e5d28" providerId="ADAL" clId="{051A0F02-729F-4D35-80C1-DFB5B55B84EC}" dt="2025-05-01T01:04:41.913" v="3222" actId="478"/>
          <ac:picMkLst>
            <pc:docMk/>
            <pc:sldMk cId="1067671924" sldId="286"/>
            <ac:picMk id="7" creationId="{22491DFE-35B0-B3EA-E18A-4B15B54786C6}"/>
          </ac:picMkLst>
        </pc:picChg>
        <pc:picChg chg="del">
          <ac:chgData name="Kunkel, Jessica Marie" userId="2ef682bc-17b2-434f-91ab-2679cd7e5d28" providerId="ADAL" clId="{051A0F02-729F-4D35-80C1-DFB5B55B84EC}" dt="2025-05-01T01:04:43.180" v="3223" actId="478"/>
          <ac:picMkLst>
            <pc:docMk/>
            <pc:sldMk cId="1067671924" sldId="286"/>
            <ac:picMk id="8" creationId="{5B633ADC-1C11-5625-E266-3B37FE703DA9}"/>
          </ac:picMkLst>
        </pc:picChg>
      </pc:sldChg>
      <pc:sldChg chg="modSp new mod modNotesTx">
        <pc:chgData name="Kunkel, Jessica Marie" userId="2ef682bc-17b2-434f-91ab-2679cd7e5d28" providerId="ADAL" clId="{051A0F02-729F-4D35-80C1-DFB5B55B84EC}" dt="2025-05-01T22:30:02.748" v="3510"/>
        <pc:sldMkLst>
          <pc:docMk/>
          <pc:sldMk cId="2614252200" sldId="287"/>
        </pc:sldMkLst>
        <pc:spChg chg="mod">
          <ac:chgData name="Kunkel, Jessica Marie" userId="2ef682bc-17b2-434f-91ab-2679cd7e5d28" providerId="ADAL" clId="{051A0F02-729F-4D35-80C1-DFB5B55B84EC}" dt="2025-05-01T01:23:15.141" v="3260" actId="20577"/>
          <ac:spMkLst>
            <pc:docMk/>
            <pc:sldMk cId="2614252200" sldId="287"/>
            <ac:spMk id="2" creationId="{706638EC-4584-9DD4-6D1B-F1037C1A9A79}"/>
          </ac:spMkLst>
        </pc:spChg>
        <pc:spChg chg="mod">
          <ac:chgData name="Kunkel, Jessica Marie" userId="2ef682bc-17b2-434f-91ab-2679cd7e5d28" providerId="ADAL" clId="{051A0F02-729F-4D35-80C1-DFB5B55B84EC}" dt="2025-05-01T01:24:35.544" v="3425" actId="20577"/>
          <ac:spMkLst>
            <pc:docMk/>
            <pc:sldMk cId="2614252200" sldId="287"/>
            <ac:spMk id="3" creationId="{1D7B51B0-C6BA-C796-7439-C6079DBB96FA}"/>
          </ac:spMkLst>
        </pc:spChg>
      </pc:sldChg>
      <pc:sldChg chg="delSp modSp new mod">
        <pc:chgData name="Kunkel, Jessica Marie" userId="2ef682bc-17b2-434f-91ab-2679cd7e5d28" providerId="ADAL" clId="{051A0F02-729F-4D35-80C1-DFB5B55B84EC}" dt="2025-05-01T23:11:15.942" v="3591" actId="1076"/>
        <pc:sldMkLst>
          <pc:docMk/>
          <pc:sldMk cId="2257712108" sldId="288"/>
        </pc:sldMkLst>
        <pc:spChg chg="del mod">
          <ac:chgData name="Kunkel, Jessica Marie" userId="2ef682bc-17b2-434f-91ab-2679cd7e5d28" providerId="ADAL" clId="{051A0F02-729F-4D35-80C1-DFB5B55B84EC}" dt="2025-05-01T23:10:55.764" v="3587" actId="478"/>
          <ac:spMkLst>
            <pc:docMk/>
            <pc:sldMk cId="2257712108" sldId="288"/>
            <ac:spMk id="2" creationId="{50246C59-F5C4-94D6-61D1-2FD77A489DAB}"/>
          </ac:spMkLst>
        </pc:spChg>
        <pc:spChg chg="mod">
          <ac:chgData name="Kunkel, Jessica Marie" userId="2ef682bc-17b2-434f-91ab-2679cd7e5d28" providerId="ADAL" clId="{051A0F02-729F-4D35-80C1-DFB5B55B84EC}" dt="2025-05-01T23:11:15.942" v="3591" actId="1076"/>
          <ac:spMkLst>
            <pc:docMk/>
            <pc:sldMk cId="2257712108" sldId="288"/>
            <ac:spMk id="3" creationId="{FCE3BB2F-4FD8-F1B8-28F6-F4BCD5D507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48855-F6AE-4FDB-B14F-023CB6EBD88B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6EEC8-A844-4E37-9A11-671CB3312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46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26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1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36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73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25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7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467D7-236D-FBB2-45F5-A47BD6A38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C04B2-354A-11F3-E55B-F5653CB8B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B828D-9B59-F980-BA99-0DB484763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073DB-5143-42B6-14AD-62F6FAFA8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9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27A93-7FD0-03A1-2037-5EC947224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17F0-1031-B30E-BFAA-4AD838D1F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7A1F3-2BF8-28EA-1ECE-F3E27EFD2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hit play vs RL rewards -100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BFFA-E6FD-5410-24E2-0AF3440A4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67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61BE0-178F-B061-970B-2209595E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CFB58-EAE7-F2BF-C260-91CA9DC4B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5A1A7-21FE-A7CA-0AD6-E9FC4FBB5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hit 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ECB96-3552-EFE0-6416-E44097B5F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97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86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Manish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6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5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6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60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46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66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58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Jessica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6EEC8-A844-4E37-9A11-671CB33125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0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20FC6C-C2D0-784B-96BF-963AD9FF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35FC4C-0992-9C4F-887E-D7F68C1AA6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0571"/>
            <a:ext cx="9144000" cy="6688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46AAA0-E2EF-E44A-A6D5-B65457731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113184"/>
            <a:ext cx="9144000" cy="1507606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rgbClr val="234078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F22508-6D17-4A33-B4FC-17F3B9E731D0}"/>
              </a:ext>
            </a:extLst>
          </p:cNvPr>
          <p:cNvSpPr/>
          <p:nvPr userDrawn="1"/>
        </p:nvSpPr>
        <p:spPr>
          <a:xfrm>
            <a:off x="2412460" y="5875506"/>
            <a:ext cx="1887166" cy="466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188F5E-23B4-8345-B2A5-105EF759DF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D065-015B-2A4A-91EC-6E198CAAB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6353"/>
          </a:xfrm>
          <a:prstGeom prst="rect">
            <a:avLst/>
          </a:prstGeom>
        </p:spPr>
        <p:txBody>
          <a:bodyPr anchor="ctr"/>
          <a:lstStyle>
            <a:lvl1pPr>
              <a:defRPr b="0" i="0">
                <a:solidFill>
                  <a:srgbClr val="7E9FC3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39DD-54B2-D940-A95F-4337D9FDC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10515599" cy="478548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641E0A-1823-48D6-8B73-194D13B68C4F}"/>
              </a:ext>
            </a:extLst>
          </p:cNvPr>
          <p:cNvSpPr/>
          <p:nvPr userDrawn="1"/>
        </p:nvSpPr>
        <p:spPr>
          <a:xfrm>
            <a:off x="8647889" y="6492875"/>
            <a:ext cx="1138137" cy="209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4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17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cla.edu/~tom/Games/dots&amp;boxes.html" TargetMode="External"/><Relationship Id="rId7" Type="http://schemas.openxmlformats.org/officeDocument/2006/relationships/hyperlink" Target="https://github.com/jkunkel299/ai801-project" TargetMode="External"/><Relationship Id="rId2" Type="http://schemas.openxmlformats.org/officeDocument/2006/relationships/hyperlink" Target="https://en.wikipedia.org/wiki/Dots_and_box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CIG.2015.7317912" TargetMode="External"/><Relationship Id="rId5" Type="http://schemas.openxmlformats.org/officeDocument/2006/relationships/hyperlink" Target="https://gymnasium.farama.org/" TargetMode="External"/><Relationship Id="rId4" Type="http://schemas.openxmlformats.org/officeDocument/2006/relationships/hyperlink" Target="https://doi.org/10.1038/nature16961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A535ABB-C067-3840-ABD6-79A97461C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67274"/>
            <a:ext cx="9144000" cy="534668"/>
          </a:xfrm>
        </p:spPr>
        <p:txBody>
          <a:bodyPr/>
          <a:lstStyle/>
          <a:p>
            <a:r>
              <a:rPr lang="en-US" dirty="0"/>
              <a:t>Manish Kumar, Jessica Kunkel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D5106-4953-9A4C-BA98-584B4158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for Dots-and-Boxes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01F86F69-15C6-4E40-A353-D52D462222B5}"/>
              </a:ext>
            </a:extLst>
          </p:cNvPr>
          <p:cNvSpPr txBox="1">
            <a:spLocks/>
          </p:cNvSpPr>
          <p:nvPr/>
        </p:nvSpPr>
        <p:spPr>
          <a:xfrm>
            <a:off x="1524000" y="3928751"/>
            <a:ext cx="9144000" cy="9777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Foundations of AI (</a:t>
            </a:r>
            <a:r>
              <a:rPr lang="en-US" i="1" dirty="0"/>
              <a:t>Spring 2025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9959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E35F-6C5F-9D14-7B9C-6A49A855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13"/>
            <a:ext cx="10515600" cy="1803632"/>
          </a:xfrm>
        </p:spPr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Monte Carlo Tree Search vs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2A3B-00A5-F84E-E47F-4F5F68C27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097248"/>
            <a:ext cx="10515599" cy="4079715"/>
          </a:xfrm>
        </p:spPr>
        <p:txBody>
          <a:bodyPr/>
          <a:lstStyle/>
          <a:p>
            <a:r>
              <a:rPr lang="en-US" sz="2400" dirty="0"/>
              <a:t>The MCTS agent was tested against each RL agent</a:t>
            </a:r>
          </a:p>
          <a:p>
            <a:r>
              <a:rPr lang="en-US" sz="2400" dirty="0"/>
              <a:t>Results were collected for overall performance, performance as Player 1, and performance as Player 2</a:t>
            </a:r>
          </a:p>
          <a:p>
            <a:r>
              <a:rPr lang="en-US" sz="2400" dirty="0"/>
              <a:t>Statistical analysis was performed using a two-proportion z-test with Holm-Bonferroni correction for multiple tests</a:t>
            </a:r>
          </a:p>
        </p:txBody>
      </p:sp>
    </p:spTree>
    <p:extLst>
      <p:ext uri="{BB962C8B-B14F-4D97-AF65-F5344CB8AC3E}">
        <p14:creationId xmlns:p14="http://schemas.microsoft.com/office/powerpoint/2010/main" val="231522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A5D4-EFF9-9292-AD97-9FBC7E44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Overall MCTS vs RL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3B2EB2-4846-6DD3-7038-BFFCA13D010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43916107"/>
              </p:ext>
            </p:extLst>
          </p:nvPr>
        </p:nvGraphicFramePr>
        <p:xfrm>
          <a:off x="1714831" y="1391478"/>
          <a:ext cx="8762338" cy="481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3654">
                  <a:extLst>
                    <a:ext uri="{9D8B030D-6E8A-4147-A177-3AD203B41FA5}">
                      <a16:colId xmlns:a16="http://schemas.microsoft.com/office/drawing/2014/main" val="3467366286"/>
                    </a:ext>
                  </a:extLst>
                </a:gridCol>
                <a:gridCol w="2013334">
                  <a:extLst>
                    <a:ext uri="{9D8B030D-6E8A-4147-A177-3AD203B41FA5}">
                      <a16:colId xmlns:a16="http://schemas.microsoft.com/office/drawing/2014/main" val="1332276659"/>
                    </a:ext>
                  </a:extLst>
                </a:gridCol>
                <a:gridCol w="1749287">
                  <a:extLst>
                    <a:ext uri="{9D8B030D-6E8A-4147-A177-3AD203B41FA5}">
                      <a16:colId xmlns:a16="http://schemas.microsoft.com/office/drawing/2014/main" val="4068527826"/>
                    </a:ext>
                  </a:extLst>
                </a:gridCol>
                <a:gridCol w="1296063">
                  <a:extLst>
                    <a:ext uri="{9D8B030D-6E8A-4147-A177-3AD203B41FA5}">
                      <a16:colId xmlns:a16="http://schemas.microsoft.com/office/drawing/2014/main" val="112804107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Agent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Games Played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Games Won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% Won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5462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MCTS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800</a:t>
                      </a:r>
                      <a:endParaRPr lang="en-US" sz="2400" kern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369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46.13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6551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54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54.00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5045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 kern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76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76.00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950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Agent-500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55</a:t>
                      </a:r>
                      <a:endParaRPr lang="en-US" sz="2400" kern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55.00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69435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47</a:t>
                      </a:r>
                      <a:endParaRPr lang="en-US" sz="2400" kern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47.00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70184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2.0-10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40</a:t>
                      </a:r>
                      <a:endParaRPr lang="en-US" sz="2400" kern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40.00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45814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2.0-100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58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58.00</a:t>
                      </a:r>
                      <a:endParaRPr lang="en-US" sz="2400" kern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50543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rewards-10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47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47.00</a:t>
                      </a:r>
                      <a:endParaRPr lang="en-US" sz="2400" kern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0311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rewards-100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54</a:t>
                      </a:r>
                      <a:endParaRPr lang="en-US" sz="2400" kern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54.00</a:t>
                      </a:r>
                      <a:endParaRPr lang="en-US" sz="2400" kern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0591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962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9BB8-4645-0E62-4CEA-B27F6256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0B8B-204A-E2E0-96F0-807EEC10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Results: Each Agent as Player 1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DD860B0-9C2D-B758-B3C7-28AF26887E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4897230"/>
              </p:ext>
            </p:extLst>
          </p:nvPr>
        </p:nvGraphicFramePr>
        <p:xfrm>
          <a:off x="1714831" y="1391478"/>
          <a:ext cx="8762338" cy="481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3654">
                  <a:extLst>
                    <a:ext uri="{9D8B030D-6E8A-4147-A177-3AD203B41FA5}">
                      <a16:colId xmlns:a16="http://schemas.microsoft.com/office/drawing/2014/main" val="3467366286"/>
                    </a:ext>
                  </a:extLst>
                </a:gridCol>
                <a:gridCol w="2013334">
                  <a:extLst>
                    <a:ext uri="{9D8B030D-6E8A-4147-A177-3AD203B41FA5}">
                      <a16:colId xmlns:a16="http://schemas.microsoft.com/office/drawing/2014/main" val="1332276659"/>
                    </a:ext>
                  </a:extLst>
                </a:gridCol>
                <a:gridCol w="1749287">
                  <a:extLst>
                    <a:ext uri="{9D8B030D-6E8A-4147-A177-3AD203B41FA5}">
                      <a16:colId xmlns:a16="http://schemas.microsoft.com/office/drawing/2014/main" val="4068527826"/>
                    </a:ext>
                  </a:extLst>
                </a:gridCol>
                <a:gridCol w="1296063">
                  <a:extLst>
                    <a:ext uri="{9D8B030D-6E8A-4147-A177-3AD203B41FA5}">
                      <a16:colId xmlns:a16="http://schemas.microsoft.com/office/drawing/2014/main" val="112804107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Agent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Games Played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Games Won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% Won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5462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MCTS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400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177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44.25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6551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28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56.00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5045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39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78.00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950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Agent-500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30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60.00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69435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22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44.00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70184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2.0-10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40.00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45814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2.0-100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26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52.00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50543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rewards-10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18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36.00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0311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rewards-100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0591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D296-642C-6C12-9348-50A801E85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A5164-093C-5823-424B-CDDBF43B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Results: Each Agent as Player 2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DE03EFA-2080-C436-A7BB-F1BF845C0E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7752305"/>
              </p:ext>
            </p:extLst>
          </p:nvPr>
        </p:nvGraphicFramePr>
        <p:xfrm>
          <a:off x="1714831" y="1391478"/>
          <a:ext cx="8762338" cy="481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3654">
                  <a:extLst>
                    <a:ext uri="{9D8B030D-6E8A-4147-A177-3AD203B41FA5}">
                      <a16:colId xmlns:a16="http://schemas.microsoft.com/office/drawing/2014/main" val="3467366286"/>
                    </a:ext>
                  </a:extLst>
                </a:gridCol>
                <a:gridCol w="2013334">
                  <a:extLst>
                    <a:ext uri="{9D8B030D-6E8A-4147-A177-3AD203B41FA5}">
                      <a16:colId xmlns:a16="http://schemas.microsoft.com/office/drawing/2014/main" val="1332276659"/>
                    </a:ext>
                  </a:extLst>
                </a:gridCol>
                <a:gridCol w="1749287">
                  <a:extLst>
                    <a:ext uri="{9D8B030D-6E8A-4147-A177-3AD203B41FA5}">
                      <a16:colId xmlns:a16="http://schemas.microsoft.com/office/drawing/2014/main" val="4068527826"/>
                    </a:ext>
                  </a:extLst>
                </a:gridCol>
                <a:gridCol w="1296063">
                  <a:extLst>
                    <a:ext uri="{9D8B030D-6E8A-4147-A177-3AD203B41FA5}">
                      <a16:colId xmlns:a16="http://schemas.microsoft.com/office/drawing/2014/main" val="112804107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Agent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Games Played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Games Won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% Won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5462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MCTS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400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192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48.00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6551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52.00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5045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37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74.00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950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Agent-500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69435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70184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2.0-10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40.00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45814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2.0-100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64.00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50543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rewards-10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58.00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0311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rewards-100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29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58.00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0591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337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822D-59AC-6ECC-9CF7-37246AD3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AE16A-8666-D51D-275C-18F1B04FC1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Overall Performance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Before correction, only the RL Agent trained through self-play for 100 episodes (p = 2.10 E-6), showed a significant difference (p &gt; 0.05)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After applying the Holm-Bonferroni correction for 8 comparisons, it held that there was a statistically significant difference between the MCTS win rate and the RL Agent-100 win rate (adjusted threshold = 0.00625)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Differences for all other agents were non-significant (p &gt; adjusted thresholds).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0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7433-CD13-E1E4-BDD8-E8BC08A5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60F2-BFDC-42E8-CFA9-002C872D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38AD5-841F-9FA1-279F-BFD0A663A3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Player 1 vs Player 2 Performance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Before correction, only the RL Agent trained against an easier MCTS with the updated reward structure for 10 episodes showed a significant difference (p = 0.027); there was no statistically significant difference between the performance of the other AI agents as player 1 and player 2 (p &gt; 0.05). 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After applying the Holm-Bonferroni correction for 9 tests, it was found that there was no statistically significant difference between the Player 1 and Player 2 performances of RL Agent Rewards-10 (adjusted threshold = </a:t>
            </a:r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0.00556). 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summary, no differences between Player 1 and Player 2 performances were statistically significant.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8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D94F-F3E4-273B-3C8C-7A6EE19F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4CCA-CB52-781B-6BBC-562AAD04B7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MCTS and RL agents had similar performance in Dots-and-Boxes</a:t>
            </a:r>
          </a:p>
          <a:p>
            <a:r>
              <a:rPr lang="en-US" sz="2400" dirty="0"/>
              <a:t>Statistical significance of the performance of RL-100 is likely an outlier</a:t>
            </a:r>
          </a:p>
          <a:p>
            <a:pPr lvl="1"/>
            <a:r>
              <a:rPr lang="en-US" dirty="0">
                <a:latin typeface="Franklin Gothic Book" panose="020B0503020102020204" pitchFamily="34" charset="0"/>
              </a:rPr>
              <a:t>RL-500 and RL-1000 have the same epsilon value and similar, if not improved, Q-networks, and did not demonstrate similar performance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Informal Human vs AI gameplay (</a:t>
            </a:r>
            <a:r>
              <a:rPr lang="en-US" sz="2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a dummy comparison playing against MCTS, RL Agent-1000, and RL Agent Rewards-100 was performed briefly) shows the need for improvement in both </a:t>
            </a:r>
            <a:r>
              <a:rPr lang="en-US" sz="2400" dirty="0">
                <a:solidFill>
                  <a:srgbClr val="000000"/>
                </a:solidFill>
                <a:ea typeface="Aptos" panose="020B0004020202020204" pitchFamily="34" charset="0"/>
                <a:cs typeface="Aptos" panose="020B0004020202020204" pitchFamily="34" charset="0"/>
              </a:rPr>
              <a:t>MCTS and RL </a:t>
            </a:r>
            <a:r>
              <a:rPr lang="en-US" sz="24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models</a:t>
            </a:r>
          </a:p>
          <a:p>
            <a:pPr lvl="1"/>
            <a:r>
              <a:rPr lang="en-US" dirty="0">
                <a:latin typeface="Franklin Gothic Book" panose="020B0503020102020204" pitchFamily="34" charset="0"/>
                <a:cs typeface="Raavi" panose="020B0502040204020203" pitchFamily="34" charset="0"/>
              </a:rPr>
              <a:t>It’s extremely easy for a human to beat both AI models in Dots-and-Boxes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While each agent is a valid proof of concept, there is definite room for improvement to meet the level of the state of the art in AI gameplaying agents</a:t>
            </a:r>
            <a:endParaRPr lang="en-US" sz="2400" dirty="0">
              <a:latin typeface="Franklin Gothic Book" panose="020B0503020102020204" pitchFamily="34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8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82AA3-AC66-B813-C732-3F22B646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B439-94FB-A73C-5C50-CD5301C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Gameplay Visualization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4F5327-1AFB-557A-BC86-E45E79EBC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447" y="3114680"/>
            <a:ext cx="6629400" cy="309655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6C3784-4D22-7A9F-F202-E5AFF103D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299199"/>
            <a:ext cx="6629400" cy="32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FF148-C41E-89FF-7106-A24E2D688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AA35-9FB5-C406-1AC5-F5478EB8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Gameplay Visualization</a:t>
            </a:r>
          </a:p>
        </p:txBody>
      </p:sp>
      <p:pic>
        <p:nvPicPr>
          <p:cNvPr id="3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A97ABF77-5339-0FA6-8448-189CB2EE0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4620" y="1391478"/>
            <a:ext cx="7682759" cy="48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AD2B-4497-D142-AFE0-26D8AC2E2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CA75-8521-915B-0532-E6AA47CE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Gameplay Visualization</a:t>
            </a:r>
          </a:p>
        </p:txBody>
      </p:sp>
      <p:pic>
        <p:nvPicPr>
          <p:cNvPr id="3" name="Untitled design (1)">
            <a:hlinkClick r:id="" action="ppaction://media"/>
            <a:extLst>
              <a:ext uri="{FF2B5EF4-FFF2-40B4-BE49-F238E27FC236}">
                <a16:creationId xmlns:a16="http://schemas.microsoft.com/office/drawing/2014/main" id="{B4313073-BBA2-23E7-EA6E-35DD793C48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2794" y="1391478"/>
            <a:ext cx="7680960" cy="48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7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3CA5-8770-C14D-AA8F-67B3C6B0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739"/>
          </a:xfrm>
        </p:spPr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27F97-547A-BD45-83D3-750EEA3DE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7864"/>
            <a:ext cx="10515599" cy="5336493"/>
          </a:xfrm>
        </p:spPr>
        <p:txBody>
          <a:bodyPr/>
          <a:lstStyle/>
          <a:p>
            <a:pPr>
              <a:buNone/>
            </a:pPr>
            <a:r>
              <a:rPr lang="en-US" sz="2400" b="1" dirty="0"/>
              <a:t>Context: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Dots-and-Boxes</a:t>
            </a:r>
            <a:r>
              <a:rPr lang="en-US" sz="2400" dirty="0"/>
              <a:t> is a strategic grid-based game where players aim to close more boxes than their opponent.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Ideal environment for experimenting with AI-driven decision-making due to its adversarial and turn-based structure.</a:t>
            </a:r>
          </a:p>
          <a:p>
            <a:pPr>
              <a:buNone/>
            </a:pPr>
            <a:r>
              <a:rPr lang="en-US" sz="2400" b="1" dirty="0"/>
              <a:t>Problem Statement: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 can artificial intelligence effectively learn and make decisions in a game with a large move space and strategic depth?</a:t>
            </a:r>
          </a:p>
          <a:p>
            <a:pPr>
              <a:buNone/>
            </a:pPr>
            <a:r>
              <a:rPr lang="en-US" sz="2400" b="1" dirty="0"/>
              <a:t>Teaser: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One AI agent plans like a chess master, simulating many future possibilities.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other learns from experience, evolving smarter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Who wins when </a:t>
            </a:r>
            <a:r>
              <a:rPr lang="en-US" sz="2400" b="1" dirty="0"/>
              <a:t>Planning vs. Learning</a:t>
            </a:r>
            <a:r>
              <a:rPr lang="en-US" sz="2400" dirty="0"/>
              <a:t> go head-to-head?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045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D1B7-22A9-C448-B46E-84F4E21D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B4FDC-F4FE-CF46-93B1-7A71687BB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10515599" cy="5001371"/>
          </a:xfrm>
        </p:spPr>
        <p:txBody>
          <a:bodyPr/>
          <a:lstStyle/>
          <a:p>
            <a:pPr>
              <a:buNone/>
            </a:pPr>
            <a:r>
              <a:rPr lang="en-US" sz="2400" b="1" dirty="0"/>
              <a:t>Achievements: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Successfully developed </a:t>
            </a:r>
            <a:r>
              <a:rPr lang="en-US" sz="2400" b="1" dirty="0"/>
              <a:t>Monte Carlo Tree Search vs Reinforcement Learning</a:t>
            </a:r>
            <a:r>
              <a:rPr lang="en-US" sz="2400" dirty="0"/>
              <a:t> and </a:t>
            </a:r>
            <a:r>
              <a:rPr lang="en-US" sz="2400" b="1" dirty="0"/>
              <a:t>Human vs AI gameplay</a:t>
            </a:r>
            <a:r>
              <a:rPr lang="en-US" sz="2400" dirty="0"/>
              <a:t> for </a:t>
            </a:r>
            <a:r>
              <a:rPr lang="en-US" sz="2400" i="1" dirty="0"/>
              <a:t>Dots-and-Boxes</a:t>
            </a:r>
            <a:r>
              <a:rPr lang="en-US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Franklin Gothic Book" panose="020B0503020102020204" pitchFamily="34" charset="0"/>
              </a:rPr>
              <a:t>MCTS</a:t>
            </a:r>
            <a:r>
              <a:rPr lang="en-US" dirty="0">
                <a:latin typeface="Franklin Gothic Book" panose="020B0503020102020204" pitchFamily="34" charset="0"/>
              </a:rPr>
              <a:t>: Strong tactical performance from the start.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Franklin Gothic Book" panose="020B0503020102020204" pitchFamily="34" charset="0"/>
              </a:rPr>
              <a:t>RL</a:t>
            </a:r>
            <a:r>
              <a:rPr lang="en-US" dirty="0">
                <a:latin typeface="Franklin Gothic Book" panose="020B0503020102020204" pitchFamily="34" charset="0"/>
              </a:rPr>
              <a:t>: Improved performance through learning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Designed a full simulation environment (OpenAI Gym) with visual gameplay (Pygame).</a:t>
            </a:r>
          </a:p>
          <a:p>
            <a:pPr>
              <a:buNone/>
            </a:pPr>
            <a:r>
              <a:rPr lang="en-US" sz="2400" b="1" dirty="0"/>
              <a:t>Insights:</a:t>
            </a:r>
          </a:p>
          <a:p>
            <a:r>
              <a:rPr lang="en-US" sz="2400" dirty="0"/>
              <a:t>Similar performance between MCTS and RL models</a:t>
            </a:r>
          </a:p>
          <a:p>
            <a:r>
              <a:rPr lang="en-US" sz="2400" dirty="0"/>
              <a:t>Room for improvement in each model for Human gameplay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Game as AI Sandbox</a:t>
            </a:r>
            <a:r>
              <a:rPr lang="en-US" sz="2400" dirty="0"/>
              <a:t>: </a:t>
            </a:r>
            <a:r>
              <a:rPr lang="en-US" sz="2400" i="1" dirty="0"/>
              <a:t>Dots-and-Boxes</a:t>
            </a:r>
            <a:r>
              <a:rPr lang="en-US" sz="2400" dirty="0"/>
              <a:t> proved to be an effective platform to explore and compare AI decision-making techniques.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1967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38EC-4584-9DD4-6D1B-F1037C1A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51B0-C6BA-C796-7439-C6079DBB9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thorough human vs AI testing</a:t>
            </a:r>
          </a:p>
          <a:p>
            <a:r>
              <a:rPr lang="en-US" dirty="0"/>
              <a:t>Implement hybrid model that combines MCTS and RL</a:t>
            </a:r>
          </a:p>
          <a:p>
            <a:r>
              <a:rPr lang="en-US" dirty="0"/>
              <a:t>Applying MCTS and RL techniques to more complex games or real-world problems</a:t>
            </a:r>
          </a:p>
        </p:txBody>
      </p:sp>
    </p:spTree>
    <p:extLst>
      <p:ext uri="{BB962C8B-B14F-4D97-AF65-F5344CB8AC3E}">
        <p14:creationId xmlns:p14="http://schemas.microsoft.com/office/powerpoint/2010/main" val="261425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SzPts val="1000"/>
              <a:buNone/>
              <a:tabLst>
                <a:tab pos="457200" algn="l"/>
              </a:tabLst>
            </a:pPr>
            <a:r>
              <a:rPr lang="en-US" sz="1600" b="1" dirty="0"/>
              <a:t>References:</a:t>
            </a:r>
          </a:p>
          <a:p>
            <a:pPr marL="342900" marR="0" lvl="0" indent="-342900" algn="just">
              <a:buFont typeface="+mj-lt"/>
              <a:buAutoNum type="arabicPeriod"/>
            </a:pPr>
            <a:r>
              <a:rPr lang="en-US" sz="1400" i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Dots and Boxes</a:t>
            </a: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– </a:t>
            </a:r>
            <a:r>
              <a:rPr lang="en-US" sz="1400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2"/>
              </a:rPr>
              <a:t>Wikipedia</a:t>
            </a:r>
            <a:endParaRPr lang="en-US" sz="14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marR="0" lvl="0" indent="-342900" algn="just">
              <a:buFont typeface="+mj-lt"/>
              <a:buAutoNum type="arabicPeriod"/>
            </a:pPr>
            <a:r>
              <a:rPr lang="en-US" sz="1400" i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Game Rules</a:t>
            </a: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– </a:t>
            </a:r>
            <a:r>
              <a:rPr lang="en-US" sz="1400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UCLA Math Department</a:t>
            </a:r>
            <a:endParaRPr lang="en-US" sz="14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marR="0" lvl="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AlphaGo &amp; MCTS Research: </a:t>
            </a:r>
          </a:p>
          <a:p>
            <a:pPr marL="742950" marR="0" lvl="1" indent="-285750" algn="just">
              <a:buFont typeface="+mj-lt"/>
              <a:buAutoNum type="alphaLcPeriod"/>
            </a:pP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Silver D, Huang A, Maddison CJ, et al. “Mastering the game of Go with deep neural networks and tree search.” Nature 529: 484-489 (2016). </a:t>
            </a:r>
            <a:r>
              <a:rPr lang="en-US" sz="1400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4"/>
              </a:rPr>
              <a:t>https://doi.org/10.1038/nature16961</a:t>
            </a: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</a:p>
          <a:p>
            <a:pPr marL="342900" marR="0" lvl="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RL Tutorials &amp; OpenAI Gym documentation – </a:t>
            </a:r>
            <a:r>
              <a:rPr lang="en-US" sz="1400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/>
              </a:rPr>
              <a:t>https://gymnasium.farama.org</a:t>
            </a: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</a:p>
          <a:p>
            <a:pPr marL="342900" marR="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Zhuang Y, Li S, Peters TV, Zhuang C. “Improving Monte-Carlo Tree Search for Dots-and-Boxes with a novel board representation and artificial neural networks.” </a:t>
            </a:r>
            <a:r>
              <a:rPr lang="en-US" sz="1400" i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2015 IEEE Conference on Computational Intelligence and Games (CIG)</a:t>
            </a: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, Tainan, Taiwan: 314-321 (2015). </a:t>
            </a:r>
            <a:r>
              <a:rPr lang="en-US" sz="1400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6"/>
              </a:rPr>
              <a:t>https://doi.org/10.1109/CIG.2015.7317912</a:t>
            </a:r>
            <a:r>
              <a:rPr lang="en-US" sz="14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</a:t>
            </a:r>
            <a:endParaRPr lang="en-US" sz="1400" b="1" dirty="0"/>
          </a:p>
          <a:p>
            <a:pPr>
              <a:lnSpc>
                <a:spcPct val="115000"/>
              </a:lnSpc>
              <a:buSzPts val="1000"/>
              <a:tabLst>
                <a:tab pos="457200" algn="l"/>
              </a:tabLst>
            </a:pPr>
            <a:r>
              <a:rPr lang="en-US" sz="1400" dirty="0">
                <a:hlinkClick r:id="rId7"/>
              </a:rPr>
              <a:t>GitHub - jkunkel299/ai801-project: Dots and Boxes game with AI players</a:t>
            </a:r>
            <a:endParaRPr lang="en-US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893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E3BB2F-4FD8-F1B8-28F6-F4BCD5D5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52097"/>
            <a:ext cx="9144000" cy="75380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5771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EA1A-481A-0940-B0BA-2FFF7F38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249E-6475-F748-8E67-C370D02A25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Dots-and-Boxes</a:t>
            </a:r>
            <a:r>
              <a:rPr lang="en-US" sz="2400" dirty="0"/>
              <a:t> is a classic two-player pencil-and-paper game</a:t>
            </a:r>
          </a:p>
          <a:p>
            <a:pPr lvl="1"/>
            <a:r>
              <a:rPr lang="en-US" dirty="0">
                <a:latin typeface="Franklin Gothic Book" panose="020B0503020102020204" pitchFamily="34" charset="0"/>
              </a:rPr>
              <a:t>Players take turns drawing lines between dots in a grid</a:t>
            </a:r>
          </a:p>
          <a:p>
            <a:pPr lvl="1"/>
            <a:r>
              <a:rPr lang="en-US" dirty="0">
                <a:latin typeface="Franklin Gothic Book" panose="020B0503020102020204" pitchFamily="34" charset="0"/>
              </a:rPr>
              <a:t>Whenever a player completes a box, they gain an additional turn</a:t>
            </a:r>
          </a:p>
          <a:p>
            <a:pPr lvl="1"/>
            <a:r>
              <a:rPr lang="en-US" dirty="0">
                <a:latin typeface="Franklin Gothic Book" panose="020B0503020102020204" pitchFamily="34" charset="0"/>
              </a:rPr>
              <a:t>The game ends when the grid is full of completed boxes. The player with the most boxes wins.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game, while simple in rules, demands complex strategic planning, making it ideal for AI experimentation.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Real-time gameplay and an adversarial setting offer a perfect testbed for studying AI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219224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89654-F553-1091-A2D2-457943FCE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48B1A-0F0C-CA8D-9ACC-836A0F7E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E4F6-A6DE-8C2B-6B95-99CA7E773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Develop intelligent AI agents capable of playing </a:t>
            </a:r>
            <a:r>
              <a:rPr lang="en-US" sz="2400" i="1" dirty="0"/>
              <a:t>Dots and Boxes</a:t>
            </a:r>
            <a:r>
              <a:rPr lang="en-US" sz="2400" dirty="0"/>
              <a:t> strategically and competitively.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Compare two different AI approaches: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Franklin Gothic Book" panose="020B0503020102020204" pitchFamily="34" charset="0"/>
              </a:rPr>
              <a:t>Monte Carlo Tree Search (MCTS):</a:t>
            </a:r>
            <a:r>
              <a:rPr lang="en-US" dirty="0">
                <a:latin typeface="Franklin Gothic Book" panose="020B0503020102020204" pitchFamily="34" charset="0"/>
              </a:rPr>
              <a:t> Uses simulations and tree-based search for tactical play.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Franklin Gothic Book" panose="020B0503020102020204" pitchFamily="34" charset="0"/>
              </a:rPr>
              <a:t>Reinforcement Learning (RL):</a:t>
            </a:r>
            <a:r>
              <a:rPr lang="en-US" dirty="0">
                <a:latin typeface="Franklin Gothic Book" panose="020B0503020102020204" pitchFamily="34" charset="0"/>
              </a:rPr>
              <a:t> Learns policies through reward feedback over repeated games.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Evaluate how each agent performs in an uncertain, adversarial game environment</a:t>
            </a:r>
          </a:p>
        </p:txBody>
      </p:sp>
    </p:spTree>
    <p:extLst>
      <p:ext uri="{BB962C8B-B14F-4D97-AF65-F5344CB8AC3E}">
        <p14:creationId xmlns:p14="http://schemas.microsoft.com/office/powerpoint/2010/main" val="379143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995-1BB6-964B-8AFE-583FBD77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Overview of Solution and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E80E-49C7-2E45-AA8D-6E92A3E0BA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Developed two AI agents to play </a:t>
            </a:r>
            <a:r>
              <a:rPr lang="en-US" sz="2400" i="1" dirty="0"/>
              <a:t>Dots-and-Boxes</a:t>
            </a:r>
            <a:r>
              <a:rPr lang="en-US" sz="2400" dirty="0"/>
              <a:t> using distinct methodologies: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b="1" dirty="0">
                <a:latin typeface="Franklin Gothic Book" panose="020B0503020102020204" pitchFamily="34" charset="0"/>
              </a:rPr>
              <a:t>MCTS Agent:</a:t>
            </a:r>
            <a:r>
              <a:rPr lang="en-US" dirty="0">
                <a:latin typeface="Franklin Gothic Book" panose="020B0503020102020204" pitchFamily="34" charset="0"/>
              </a:rPr>
              <a:t> Simulates many possible outcomes using a tree-based structure and selects moves with the highest statistical confidence.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b="1" dirty="0">
                <a:latin typeface="Franklin Gothic Book" panose="020B0503020102020204" pitchFamily="34" charset="0"/>
              </a:rPr>
              <a:t>Reinforcement Learning Agent:</a:t>
            </a:r>
            <a:r>
              <a:rPr lang="en-US" dirty="0">
                <a:latin typeface="Franklin Gothic Book" panose="020B0503020102020204" pitchFamily="34" charset="0"/>
              </a:rPr>
              <a:t> Learns optimal strategies over time by playing numerous games (self-play or MCTS-adversary) and receiving rewards.</a:t>
            </a:r>
          </a:p>
          <a:p>
            <a:pPr>
              <a:buNone/>
            </a:pPr>
            <a:r>
              <a:rPr lang="en-US" sz="2400" b="1" dirty="0"/>
              <a:t>Key Contributions: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Designed a rule-based simulation environment supporting real-time 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Implemented a </a:t>
            </a:r>
            <a:r>
              <a:rPr lang="en-US" sz="2400" b="1" dirty="0"/>
              <a:t>visual game interface</a:t>
            </a:r>
            <a:r>
              <a:rPr lang="en-US" sz="2400" dirty="0"/>
              <a:t> for AI vs AI observation and human vs AI gameplay.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Conducted a </a:t>
            </a:r>
            <a:r>
              <a:rPr lang="en-US" sz="2400" b="1" dirty="0"/>
              <a:t>comparative evaluation</a:t>
            </a:r>
            <a:r>
              <a:rPr lang="en-US" sz="2400" dirty="0"/>
              <a:t> of MCTS vs RL agents: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Overall win rate, win rate as Player 1 vs as Player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Provided insights into the strengths of </a:t>
            </a:r>
            <a:r>
              <a:rPr lang="en-US" sz="2400" b="1" dirty="0"/>
              <a:t>planning (MCTS)</a:t>
            </a:r>
            <a:r>
              <a:rPr lang="en-US" sz="2400" dirty="0"/>
              <a:t> vs </a:t>
            </a:r>
            <a:r>
              <a:rPr lang="en-US" sz="2400" b="1" dirty="0"/>
              <a:t>learning (RL)</a:t>
            </a:r>
            <a:r>
              <a:rPr lang="en-US" sz="2400" dirty="0"/>
              <a:t> in strategic game AI.</a:t>
            </a:r>
          </a:p>
        </p:txBody>
      </p:sp>
    </p:spTree>
    <p:extLst>
      <p:ext uri="{BB962C8B-B14F-4D97-AF65-F5344CB8AC3E}">
        <p14:creationId xmlns:p14="http://schemas.microsoft.com/office/powerpoint/2010/main" val="121417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3023"/>
            <a:ext cx="10515600" cy="1026353"/>
          </a:xfrm>
        </p:spPr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AI Model(s) – Monte Carlo Tree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AE31-30DF-0C47-B923-A567D1816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963038"/>
            <a:ext cx="10515599" cy="5213925"/>
          </a:xfrm>
        </p:spPr>
        <p:txBody>
          <a:bodyPr/>
          <a:lstStyle/>
          <a:p>
            <a:r>
              <a:rPr lang="en-US" sz="2400" b="1" dirty="0"/>
              <a:t>Approach:</a:t>
            </a:r>
            <a:r>
              <a:rPr lang="en-US" sz="2400" dirty="0"/>
              <a:t> Simulates possible future game states using tree expansion and statistical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Phases: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i="1" dirty="0"/>
              <a:t>Selection</a:t>
            </a:r>
            <a:r>
              <a:rPr lang="en-US" sz="2400" dirty="0"/>
              <a:t> → </a:t>
            </a:r>
            <a:r>
              <a:rPr lang="en-US" sz="2400" i="1" dirty="0"/>
              <a:t>Expansion</a:t>
            </a:r>
            <a:r>
              <a:rPr lang="en-US" sz="2400" dirty="0"/>
              <a:t> → </a:t>
            </a:r>
            <a:r>
              <a:rPr lang="en-US" sz="2400" i="1" dirty="0"/>
              <a:t>Simulation</a:t>
            </a:r>
            <a:r>
              <a:rPr lang="en-US" sz="2400" dirty="0"/>
              <a:t> → </a:t>
            </a:r>
            <a:r>
              <a:rPr lang="en-US" sz="2400" i="1" dirty="0"/>
              <a:t>Backpropagation</a:t>
            </a:r>
          </a:p>
          <a:p>
            <a:pPr lvl="1"/>
            <a:r>
              <a:rPr lang="en-US" b="1" dirty="0">
                <a:latin typeface="Franklin Gothic Book" panose="020B0503020102020204" pitchFamily="34" charset="0"/>
              </a:rPr>
              <a:t>Selection</a:t>
            </a:r>
            <a:r>
              <a:rPr lang="en-US" dirty="0">
                <a:latin typeface="Franklin Gothic Book" panose="020B0503020102020204" pitchFamily="34" charset="0"/>
              </a:rPr>
              <a:t>: Traverse the existing tree using the UCB1 formula to balance trying new moves and choosing the best-known ones.</a:t>
            </a:r>
          </a:p>
          <a:p>
            <a:pPr lvl="1"/>
            <a:r>
              <a:rPr lang="en-US" b="1" dirty="0">
                <a:latin typeface="Franklin Gothic Book" panose="020B0503020102020204" pitchFamily="34" charset="0"/>
              </a:rPr>
              <a:t>Expansion</a:t>
            </a:r>
            <a:r>
              <a:rPr lang="en-US" dirty="0">
                <a:latin typeface="Franklin Gothic Book" panose="020B0503020102020204" pitchFamily="34" charset="0"/>
              </a:rPr>
              <a:t>: Add a new branch to the tree when a move hasn't been tried yet.</a:t>
            </a:r>
          </a:p>
          <a:p>
            <a:pPr lvl="1"/>
            <a:r>
              <a:rPr lang="en-US" b="1" dirty="0">
                <a:latin typeface="Franklin Gothic Book" panose="020B0503020102020204" pitchFamily="34" charset="0"/>
              </a:rPr>
              <a:t>Simulation</a:t>
            </a:r>
            <a:r>
              <a:rPr lang="en-US" dirty="0">
                <a:latin typeface="Franklin Gothic Book" panose="020B0503020102020204" pitchFamily="34" charset="0"/>
              </a:rPr>
              <a:t>: Play out the game from the new move using random or smart guesses until the end or for a set number of steps.</a:t>
            </a:r>
          </a:p>
          <a:p>
            <a:pPr lvl="1"/>
            <a:r>
              <a:rPr lang="en-US" b="1" dirty="0">
                <a:latin typeface="Franklin Gothic Book" panose="020B0503020102020204" pitchFamily="34" charset="0"/>
              </a:rPr>
              <a:t>Backpropagation</a:t>
            </a:r>
            <a:r>
              <a:rPr lang="en-US" dirty="0">
                <a:latin typeface="Franklin Gothic Book" panose="020B0503020102020204" pitchFamily="34" charset="0"/>
              </a:rPr>
              <a:t>: Pass the result of the game back up the tree, updating each move with how well it did.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Heuristic:</a:t>
            </a:r>
            <a:r>
              <a:rPr lang="en-US" sz="2400" dirty="0"/>
              <a:t> Favors actions likely to complete boxes during rollouts.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Strengths:</a:t>
            </a:r>
            <a:r>
              <a:rPr lang="en-US" sz="2400" dirty="0"/>
              <a:t> Strong from the start, no prior training needed, effective in tactical situations.</a:t>
            </a:r>
          </a:p>
        </p:txBody>
      </p:sp>
    </p:spTree>
    <p:extLst>
      <p:ext uri="{BB962C8B-B14F-4D97-AF65-F5344CB8AC3E}">
        <p14:creationId xmlns:p14="http://schemas.microsoft.com/office/powerpoint/2010/main" val="218275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A044D-53E3-5759-B7A1-AD63A6445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B893-3407-B261-E5A6-82F4EEDE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AI Model(s) –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63904-E938-8769-3D16-5E419BDBE0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b="1" dirty="0"/>
              <a:t>Approach:</a:t>
            </a:r>
            <a:r>
              <a:rPr lang="en-US" sz="2400" dirty="0"/>
              <a:t> Developed using active reinforcement learning principles, learns optimal moves by playing many games and receiving feedback (rewards).</a:t>
            </a:r>
          </a:p>
          <a:p>
            <a:r>
              <a:rPr lang="en-US" sz="2400" b="1" dirty="0"/>
              <a:t>Architecture:</a:t>
            </a:r>
            <a:r>
              <a:rPr lang="en-US" sz="2400" dirty="0"/>
              <a:t> Q-network updated over numerous training episodes.</a:t>
            </a:r>
          </a:p>
          <a:p>
            <a:pPr lvl="1"/>
            <a:r>
              <a:rPr lang="en-US" dirty="0">
                <a:latin typeface="Franklin Gothic Book" panose="020B0503020102020204" pitchFamily="34" charset="0"/>
              </a:rPr>
              <a:t>Utilizes Deep-Q learning supplemented by a Convolutional Neural Network to interpret the spatial features of the Dots-and-Boxes board </a:t>
            </a:r>
          </a:p>
          <a:p>
            <a:pPr lvl="1"/>
            <a:r>
              <a:rPr lang="en-US" dirty="0">
                <a:latin typeface="Franklin Gothic Book" panose="020B0503020102020204" pitchFamily="34" charset="0"/>
              </a:rPr>
              <a:t>Developed using PyTorch</a:t>
            </a:r>
          </a:p>
          <a:p>
            <a:r>
              <a:rPr lang="en-US" sz="2400" b="1" dirty="0">
                <a:latin typeface="Franklin Gothic Book" panose="020B0503020102020204" pitchFamily="34" charset="0"/>
              </a:rPr>
              <a:t>Three</a:t>
            </a:r>
            <a:r>
              <a:rPr lang="en-US" sz="2400" b="1" dirty="0"/>
              <a:t> RL </a:t>
            </a:r>
            <a:r>
              <a:rPr lang="en-US" sz="2400" b="1"/>
              <a:t>model variations </a:t>
            </a:r>
            <a:r>
              <a:rPr lang="en-US" sz="2400" b="1" dirty="0"/>
              <a:t>implemented: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Learning through self-play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Learning through gameplay against an MCTS agent using fewer simulations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Learning through gameplay against MCTS with an improved reward scheme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720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B63F8-8E11-8E2A-02C7-B62C8225D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AD040-1932-9117-7E36-FCB9B5FE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AI Model(s) –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DF2D0-3387-41E0-6737-1ACB8C7F71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Learning Signal:</a:t>
            </a:r>
            <a:r>
              <a:rPr lang="en-US" sz="2400" dirty="0"/>
              <a:t> +1 for each box closed (point scored)</a:t>
            </a:r>
          </a:p>
          <a:p>
            <a:pPr lvl="1"/>
            <a:r>
              <a:rPr lang="en-US" dirty="0">
                <a:latin typeface="Franklin Gothic Book" panose="020B0503020102020204" pitchFamily="34" charset="0"/>
              </a:rPr>
              <a:t>A secondary learning model utilized the following reward scheme: </a:t>
            </a:r>
          </a:p>
          <a:p>
            <a:pPr lvl="2"/>
            <a:r>
              <a:rPr lang="en-US" sz="2400" dirty="0">
                <a:latin typeface="Franklin Gothic Book" panose="020B0503020102020204" pitchFamily="34" charset="0"/>
              </a:rPr>
              <a:t>+1 for each box closed</a:t>
            </a:r>
          </a:p>
          <a:p>
            <a:pPr lvl="2"/>
            <a:r>
              <a:rPr lang="en-US" sz="2400" dirty="0">
                <a:latin typeface="Franklin Gothic Book" panose="020B0503020102020204" pitchFamily="34" charset="0"/>
              </a:rPr>
              <a:t>-1 for each move that would allow the opponent to score a point</a:t>
            </a:r>
          </a:p>
          <a:p>
            <a:pPr lvl="2"/>
            <a:r>
              <a:rPr lang="en-US" sz="2400" dirty="0">
                <a:latin typeface="Franklin Gothic Book" panose="020B0503020102020204" pitchFamily="34" charset="0"/>
              </a:rPr>
              <a:t>+0.5 for moves that would lead to continued turns</a:t>
            </a:r>
          </a:p>
          <a:p>
            <a:pPr lvl="2"/>
            <a:r>
              <a:rPr lang="en-US" sz="2400" dirty="0">
                <a:latin typeface="Franklin Gothic Book" panose="020B0503020102020204" pitchFamily="34" charset="0"/>
              </a:rPr>
              <a:t>+10 for winning the match</a:t>
            </a:r>
          </a:p>
          <a:p>
            <a:pPr lvl="2"/>
            <a:r>
              <a:rPr lang="en-US" sz="2400" dirty="0">
                <a:latin typeface="Franklin Gothic Book" panose="020B0503020102020204" pitchFamily="34" charset="0"/>
              </a:rPr>
              <a:t>-10 for losing the match</a:t>
            </a:r>
            <a:endParaRPr lang="en-US" dirty="0">
              <a:latin typeface="Franklin Gothic Book" panose="020B0503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Strengths:</a:t>
            </a:r>
            <a:r>
              <a:rPr lang="en-US" sz="2400" dirty="0"/>
              <a:t> 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Mimics human learning through experience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RL allows the agent to improve with training over many games, updating its strategy over time to maximize long-term rewards</a:t>
            </a:r>
            <a:endParaRPr lang="en-US" sz="2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3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21A7E-4418-217F-DDA2-A7FAE17E4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2AD7-823B-FD67-C310-123F899D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4078"/>
                </a:solidFill>
              </a:rPr>
              <a:t>AI Model(s) – Reinforcement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43999A-82C4-E0A7-4932-276EAC75A9A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32240302"/>
              </p:ext>
            </p:extLst>
          </p:nvPr>
        </p:nvGraphicFramePr>
        <p:xfrm>
          <a:off x="1066115" y="1391478"/>
          <a:ext cx="10059770" cy="4732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0648">
                  <a:extLst>
                    <a:ext uri="{9D8B030D-6E8A-4147-A177-3AD203B41FA5}">
                      <a16:colId xmlns:a16="http://schemas.microsoft.com/office/drawing/2014/main" val="2490224213"/>
                    </a:ext>
                  </a:extLst>
                </a:gridCol>
                <a:gridCol w="3476964">
                  <a:extLst>
                    <a:ext uri="{9D8B030D-6E8A-4147-A177-3AD203B41FA5}">
                      <a16:colId xmlns:a16="http://schemas.microsoft.com/office/drawing/2014/main" val="1000553178"/>
                    </a:ext>
                  </a:extLst>
                </a:gridCol>
                <a:gridCol w="2130804">
                  <a:extLst>
                    <a:ext uri="{9D8B030D-6E8A-4147-A177-3AD203B41FA5}">
                      <a16:colId xmlns:a16="http://schemas.microsoft.com/office/drawing/2014/main" val="2639087613"/>
                    </a:ext>
                  </a:extLst>
                </a:gridCol>
                <a:gridCol w="1711354">
                  <a:extLst>
                    <a:ext uri="{9D8B030D-6E8A-4147-A177-3AD203B41FA5}">
                      <a16:colId xmlns:a16="http://schemas.microsoft.com/office/drawing/2014/main" val="74539654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Agent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Training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Number of Simulations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Epsilon value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30709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Self-play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4.700E-02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91568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Self-play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9.973E-05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1837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Agent-500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Self-play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500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9.973E-05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28768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Agent-1000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Self-play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9.973E-05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52514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2.0-10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MCTS-play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2.201E-01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40262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2.0-100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MCTS-play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9.973E-05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33211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rewards-10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MCTS-play with updated reward structure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1.981E-01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8512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RL Agent rewards-100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MCTS-play with updated reward structure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4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Franklin Gothic Book" panose="020B0503020102020204" pitchFamily="34" charset="0"/>
                        </a:rPr>
                        <a:t>9.973E-05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Franklin Gothic Book" panose="020B05030201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69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52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22A42B6-56D5-6440-86E6-7006FC53B59A}" vid="{CD8EB4FB-6531-A248-888A-0E93811EC0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54E502BC008C44ACB11603E07E3162" ma:contentTypeVersion="4" ma:contentTypeDescription="Create a new document." ma:contentTypeScope="" ma:versionID="1d02e82f1c6147dfa8317ba00c366274">
  <xsd:schema xmlns:xsd="http://www.w3.org/2001/XMLSchema" xmlns:xs="http://www.w3.org/2001/XMLSchema" xmlns:p="http://schemas.microsoft.com/office/2006/metadata/properties" xmlns:ns2="1bea7280-254a-435f-ace3-0f4237ad0e86" targetNamespace="http://schemas.microsoft.com/office/2006/metadata/properties" ma:root="true" ma:fieldsID="60392ac239c2bff4763f3d472ce870da" ns2:_="">
    <xsd:import namespace="1bea7280-254a-435f-ace3-0f4237ad0e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ea7280-254a-435f-ace3-0f4237ad0e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DA712A-8C4B-41A6-B99E-63AF987B0F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ea7280-254a-435f-ace3-0f4237ad0e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670EFF-0143-4F0B-8856-4C0D154C1553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1bea7280-254a-435f-ace3-0f4237ad0e86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C26A82-F885-42BA-8F7A-1A5AB14281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7376</TotalTime>
  <Words>1667</Words>
  <Application>Microsoft Office PowerPoint</Application>
  <PresentationFormat>Widescreen</PresentationFormat>
  <Paragraphs>315</Paragraphs>
  <Slides>23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Arial</vt:lpstr>
      <vt:lpstr>Calibri</vt:lpstr>
      <vt:lpstr>Franklin Gothic Book</vt:lpstr>
      <vt:lpstr>Franklin Gothic Medium</vt:lpstr>
      <vt:lpstr>Symbol</vt:lpstr>
      <vt:lpstr>Office Theme</vt:lpstr>
      <vt:lpstr>AI for Dots-and-Boxes</vt:lpstr>
      <vt:lpstr>Overview</vt:lpstr>
      <vt:lpstr>Context</vt:lpstr>
      <vt:lpstr>Problem</vt:lpstr>
      <vt:lpstr>Overview of Solution and Contributions</vt:lpstr>
      <vt:lpstr>AI Model(s) – Monte Carlo Tree Search</vt:lpstr>
      <vt:lpstr>AI Model(s) – Reinforcement Learning</vt:lpstr>
      <vt:lpstr>AI Model(s) – Reinforcement Learning</vt:lpstr>
      <vt:lpstr>AI Model(s) – Reinforcement Learning</vt:lpstr>
      <vt:lpstr>Monte Carlo Tree Search vs Reinforcement Learning</vt:lpstr>
      <vt:lpstr>Overall MCTS vs RL Results</vt:lpstr>
      <vt:lpstr>Results: Each Agent as Player 1</vt:lpstr>
      <vt:lpstr>Results: Each Agent as Player 2</vt:lpstr>
      <vt:lpstr>Statistical Analysis</vt:lpstr>
      <vt:lpstr>Statistical Analysis</vt:lpstr>
      <vt:lpstr>Discussion</vt:lpstr>
      <vt:lpstr>Gameplay Visualization</vt:lpstr>
      <vt:lpstr>Gameplay Visualization</vt:lpstr>
      <vt:lpstr>Gameplay Visualization</vt:lpstr>
      <vt:lpstr>Conclusion</vt:lpstr>
      <vt:lpstr>Future Directions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Youakim BADR</dc:creator>
  <cp:lastModifiedBy>Kunkel, Jessica Marie</cp:lastModifiedBy>
  <cp:revision>31</cp:revision>
  <dcterms:created xsi:type="dcterms:W3CDTF">2018-11-27T04:22:11Z</dcterms:created>
  <dcterms:modified xsi:type="dcterms:W3CDTF">2025-05-01T23:18:40Z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0x010100C754E502BC008C44ACB11603E07E3162</vt:lpwstr>
  </property>
  <property fmtid="{D5CDD505-2E9C-101B-9397-08002B2CF9AE}" pid="3" name="MSIP_Label_7ec73f6c-70eb-4b84-9ffa-39fe698bd292_Enabled">
    <vt:lpwstr>true</vt:lpwstr>
  </property>
  <property fmtid="{D5CDD505-2E9C-101B-9397-08002B2CF9AE}" pid="4" name="MSIP_Label_7ec73f6c-70eb-4b84-9ffa-39fe698bd292_SetDate">
    <vt:lpwstr>2025-04-25T15:58:14Z</vt:lpwstr>
  </property>
  <property fmtid="{D5CDD505-2E9C-101B-9397-08002B2CF9AE}" pid="5" name="MSIP_Label_7ec73f6c-70eb-4b84-9ffa-39fe698bd292_Method">
    <vt:lpwstr>Privileged</vt:lpwstr>
  </property>
  <property fmtid="{D5CDD505-2E9C-101B-9397-08002B2CF9AE}" pid="6" name="MSIP_Label_7ec73f6c-70eb-4b84-9ffa-39fe698bd292_Name">
    <vt:lpwstr>Non-Business Information (NB)</vt:lpwstr>
  </property>
  <property fmtid="{D5CDD505-2E9C-101B-9397-08002B2CF9AE}" pid="7" name="MSIP_Label_7ec73f6c-70eb-4b84-9ffa-39fe698bd292_SiteId">
    <vt:lpwstr>906aefe9-76a7-4f65-b82d-5ec20775d5aa</vt:lpwstr>
  </property>
  <property fmtid="{D5CDD505-2E9C-101B-9397-08002B2CF9AE}" pid="8" name="MSIP_Label_7ec73f6c-70eb-4b84-9ffa-39fe698bd292_ActionId">
    <vt:lpwstr>49c30c25-14db-41f8-b64f-9971c7444819</vt:lpwstr>
  </property>
  <property fmtid="{D5CDD505-2E9C-101B-9397-08002B2CF9AE}" pid="9" name="MSIP_Label_7ec73f6c-70eb-4b84-9ffa-39fe698bd292_ContentBits">
    <vt:lpwstr>0</vt:lpwstr>
  </property>
  <property fmtid="{D5CDD505-2E9C-101B-9397-08002B2CF9AE}" pid="10" name="MSIP_Label_7ec73f6c-70eb-4b84-9ffa-39fe698bd292_Tag">
    <vt:lpwstr>10, 0, 1, 1</vt:lpwstr>
  </property>
</Properties>
</file>